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6" r:id="rId5"/>
  </p:sldIdLst>
  <p:sldSz cx="43891200" cy="32918400"/>
  <p:notesSz cx="6858000" cy="9144000"/>
  <p:embeddedFontLst>
    <p:embeddedFont>
      <p:font typeface="Calibri" panose="020F0502020204030204" pitchFamily="34" charset="0"/>
      <p:regular r:id="rId7"/>
      <p:bold r:id="rId8"/>
      <p:italic r:id="rId9"/>
      <p:boldItalic r:id="rId10"/>
    </p:embeddedFont>
    <p:embeddedFont>
      <p:font typeface="Open Sans"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824">
          <p15:clr>
            <a:srgbClr val="A4A3A4"/>
          </p15:clr>
        </p15:guide>
        <p15:guide id="2" pos="2149">
          <p15:clr>
            <a:srgbClr val="A4A3A4"/>
          </p15:clr>
        </p15:guide>
        <p15:guide id="3" orient="horz" pos="10368">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QJTlLxpHKj3ZK5lSZxxqX/ZjT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 d="100"/>
          <a:sy n="13" d="100"/>
        </p:scale>
        <p:origin x="1452" y="96"/>
      </p:cViewPr>
      <p:guideLst>
        <p:guide pos="13824"/>
        <p:guide pos="2149"/>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4838"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4838"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4838"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4838"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4838"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4838"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4838"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4838"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4838"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p>
        </p:txBody>
      </p:sp>
      <p:sp>
        <p:nvSpPr>
          <p:cNvPr id="204" name="Google Shape;20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682">
          <p15:clr>
            <a:srgbClr val="FBAE40"/>
          </p15:clr>
        </p15:guide>
        <p15:guide id="2" pos="13824">
          <p15:clr>
            <a:srgbClr val="FBAE40"/>
          </p15:clr>
        </p15:guide>
        <p15:guide id="3" pos="280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01"/>
        <p:cNvGrpSpPr/>
        <p:nvPr/>
      </p:nvGrpSpPr>
      <p:grpSpPr>
        <a:xfrm>
          <a:off x="0" y="0"/>
          <a:ext cx="0" cy="0"/>
          <a:chOff x="0" y="0"/>
          <a:chExt cx="0" cy="0"/>
        </a:xfrm>
      </p:grpSpPr>
      <p:sp>
        <p:nvSpPr>
          <p:cNvPr id="102" name="Google Shape;102;p12" title="Title"/>
          <p:cNvSpPr txBox="1">
            <a:spLocks noGrp="1"/>
          </p:cNvSpPr>
          <p:nvPr>
            <p:ph type="ctrTitle"/>
          </p:nvPr>
        </p:nvSpPr>
        <p:spPr>
          <a:xfrm>
            <a:off x="22952597" y="8740905"/>
            <a:ext cx="17472864" cy="775801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480"/>
              <a:buFont typeface="Open Sans"/>
              <a:buNone/>
              <a:defRPr sz="1548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2"/>
          <p:cNvSpPr txBox="1">
            <a:spLocks noGrp="1"/>
          </p:cNvSpPr>
          <p:nvPr>
            <p:ph type="body" idx="1"/>
          </p:nvPr>
        </p:nvSpPr>
        <p:spPr>
          <a:xfrm>
            <a:off x="24562545" y="16613581"/>
            <a:ext cx="12404815" cy="138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6480"/>
              <a:buFont typeface="Arial"/>
              <a:buNone/>
              <a:defRPr sz="648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104" name="Google Shape;104;p12"/>
          <p:cNvSpPr txBox="1">
            <a:spLocks noGrp="1"/>
          </p:cNvSpPr>
          <p:nvPr>
            <p:ph type="body" idx="2"/>
          </p:nvPr>
        </p:nvSpPr>
        <p:spPr>
          <a:xfrm>
            <a:off x="24562545" y="18429366"/>
            <a:ext cx="12404815" cy="138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6480"/>
              <a:buFont typeface="Arial"/>
              <a:buNone/>
              <a:defRPr sz="648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105" name="Google Shape;105;p12"/>
          <p:cNvSpPr txBox="1">
            <a:spLocks noGrp="1"/>
          </p:cNvSpPr>
          <p:nvPr>
            <p:ph type="body" idx="3"/>
          </p:nvPr>
        </p:nvSpPr>
        <p:spPr>
          <a:xfrm>
            <a:off x="24562544" y="20240011"/>
            <a:ext cx="12404819" cy="13875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6480"/>
              <a:buFont typeface="Arial"/>
              <a:buNone/>
              <a:defRPr sz="648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106" name="Google Shape;106;p12"/>
          <p:cNvSpPr txBox="1">
            <a:spLocks noGrp="1"/>
          </p:cNvSpPr>
          <p:nvPr>
            <p:ph type="body" idx="4"/>
          </p:nvPr>
        </p:nvSpPr>
        <p:spPr>
          <a:xfrm>
            <a:off x="24562545" y="22055794"/>
            <a:ext cx="12404815" cy="138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6480"/>
              <a:buFont typeface="Arial"/>
              <a:buNone/>
              <a:defRPr sz="648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107" name="Google Shape;107;p12"/>
          <p:cNvSpPr/>
          <p:nvPr/>
        </p:nvSpPr>
        <p:spPr>
          <a:xfrm>
            <a:off x="23252180" y="16825188"/>
            <a:ext cx="931950" cy="1242600"/>
          </a:xfrm>
          <a:custGeom>
            <a:avLst/>
            <a:gdLst/>
            <a:ahLst/>
            <a:cxnLst/>
            <a:rect l="l" t="t"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Clr>
                <a:srgbClr val="000000"/>
              </a:buClr>
              <a:buSzPts val="10800"/>
              <a:buFont typeface="Arial"/>
              <a:buNone/>
            </a:pPr>
            <a:endParaRPr sz="10800" b="0" i="0" u="none" strike="noStrike" cap="none">
              <a:solidFill>
                <a:schemeClr val="dk1"/>
              </a:solidFill>
              <a:latin typeface="Open Sans"/>
              <a:ea typeface="Open Sans"/>
              <a:cs typeface="Open Sans"/>
              <a:sym typeface="Open Sans"/>
            </a:endParaRPr>
          </a:p>
        </p:txBody>
      </p:sp>
      <p:sp>
        <p:nvSpPr>
          <p:cNvPr id="108" name="Google Shape;108;p12"/>
          <p:cNvSpPr/>
          <p:nvPr/>
        </p:nvSpPr>
        <p:spPr>
          <a:xfrm>
            <a:off x="23427441" y="18710334"/>
            <a:ext cx="581425" cy="1421256"/>
          </a:xfrm>
          <a:custGeom>
            <a:avLst/>
            <a:gdLst/>
            <a:ahLst/>
            <a:cxnLst/>
            <a:rect l="l" t="t"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Clr>
                <a:srgbClr val="000000"/>
              </a:buClr>
              <a:buSzPts val="10800"/>
              <a:buFont typeface="Arial"/>
              <a:buNone/>
            </a:pPr>
            <a:endParaRPr sz="10800" b="0" i="0" u="none" strike="noStrike" cap="none">
              <a:solidFill>
                <a:schemeClr val="dk1"/>
              </a:solidFill>
              <a:latin typeface="Open Sans"/>
              <a:ea typeface="Open Sans"/>
              <a:cs typeface="Open Sans"/>
              <a:sym typeface="Open Sans"/>
            </a:endParaRPr>
          </a:p>
        </p:txBody>
      </p:sp>
      <p:sp>
        <p:nvSpPr>
          <p:cNvPr id="109" name="Google Shape;109;p12"/>
          <p:cNvSpPr/>
          <p:nvPr/>
        </p:nvSpPr>
        <p:spPr>
          <a:xfrm>
            <a:off x="23252180" y="20774139"/>
            <a:ext cx="931950" cy="903710"/>
          </a:xfrm>
          <a:custGeom>
            <a:avLst/>
            <a:gdLst/>
            <a:ahLst/>
            <a:cxnLst/>
            <a:rect l="l" t="t"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Clr>
                <a:srgbClr val="000000"/>
              </a:buClr>
              <a:buSzPts val="10800"/>
              <a:buFont typeface="Arial"/>
              <a:buNone/>
            </a:pPr>
            <a:endParaRPr sz="10800" b="0" i="0" u="none" strike="noStrike" cap="none">
              <a:solidFill>
                <a:schemeClr val="dk1"/>
              </a:solidFill>
              <a:latin typeface="Open Sans"/>
              <a:ea typeface="Open Sans"/>
              <a:cs typeface="Open Sans"/>
              <a:sym typeface="Open Sans"/>
            </a:endParaRPr>
          </a:p>
        </p:txBody>
      </p:sp>
      <p:sp>
        <p:nvSpPr>
          <p:cNvPr id="110" name="Google Shape;110;p12"/>
          <p:cNvSpPr/>
          <p:nvPr/>
        </p:nvSpPr>
        <p:spPr>
          <a:xfrm>
            <a:off x="23298178" y="22320394"/>
            <a:ext cx="839945" cy="1119926"/>
          </a:xfrm>
          <a:custGeom>
            <a:avLst/>
            <a:gdLst/>
            <a:ahLst/>
            <a:cxnLst/>
            <a:rect l="l" t="t"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Clr>
                <a:srgbClr val="000000"/>
              </a:buClr>
              <a:buSzPts val="10800"/>
              <a:buFont typeface="Arial"/>
              <a:buNone/>
            </a:pPr>
            <a:endParaRPr sz="10800" b="0" i="0" u="none" strike="noStrike" cap="none">
              <a:solidFill>
                <a:schemeClr val="dk1"/>
              </a:solidFill>
              <a:latin typeface="Open Sans"/>
              <a:ea typeface="Open Sans"/>
              <a:cs typeface="Open Sans"/>
              <a:sym typeface="Open Sans"/>
            </a:endParaRPr>
          </a:p>
        </p:txBody>
      </p:sp>
      <p:sp>
        <p:nvSpPr>
          <p:cNvPr id="111" name="Google Shape;111;p12"/>
          <p:cNvSpPr/>
          <p:nvPr/>
        </p:nvSpPr>
        <p:spPr>
          <a:xfrm rot="10800000" flipH="1">
            <a:off x="0" y="-29"/>
            <a:ext cx="38251182" cy="25939728"/>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112" name="Google Shape;112;p12"/>
          <p:cNvCxnSpPr/>
          <p:nvPr/>
        </p:nvCxnSpPr>
        <p:spPr>
          <a:xfrm rot="10800000" flipH="1">
            <a:off x="0" y="-1"/>
            <a:ext cx="21710471" cy="14421390"/>
          </a:xfrm>
          <a:prstGeom prst="straightConnector1">
            <a:avLst/>
          </a:prstGeom>
          <a:noFill/>
          <a:ln w="9525" cap="flat" cmpd="sng">
            <a:solidFill>
              <a:srgbClr val="A5A5A5"/>
            </a:solidFill>
            <a:prstDash val="solid"/>
            <a:miter lim="800000"/>
            <a:headEnd type="none" w="sm" len="sm"/>
            <a:tailEnd type="none" w="sm" len="sm"/>
          </a:ln>
        </p:spPr>
      </p:cxnSp>
      <p:cxnSp>
        <p:nvCxnSpPr>
          <p:cNvPr id="113" name="Google Shape;113;p12"/>
          <p:cNvCxnSpPr/>
          <p:nvPr/>
        </p:nvCxnSpPr>
        <p:spPr>
          <a:xfrm rot="10800000" flipH="1">
            <a:off x="32415484" y="18836636"/>
            <a:ext cx="11475720" cy="8107680"/>
          </a:xfrm>
          <a:prstGeom prst="straightConnector1">
            <a:avLst/>
          </a:prstGeom>
          <a:noFill/>
          <a:ln w="9525" cap="flat" cmpd="sng">
            <a:solidFill>
              <a:schemeClr val="accent2"/>
            </a:solidFill>
            <a:prstDash val="solid"/>
            <a:miter lim="800000"/>
            <a:headEnd type="none" w="sm" len="sm"/>
            <a:tailEnd type="none" w="sm" len="sm"/>
          </a:ln>
        </p:spPr>
      </p:cxnSp>
      <p:cxnSp>
        <p:nvCxnSpPr>
          <p:cNvPr id="114" name="Google Shape;114;p12"/>
          <p:cNvCxnSpPr/>
          <p:nvPr/>
        </p:nvCxnSpPr>
        <p:spPr>
          <a:xfrm rot="10800000" flipH="1">
            <a:off x="-64211" y="22560078"/>
            <a:ext cx="6911240" cy="4805059"/>
          </a:xfrm>
          <a:prstGeom prst="straightConnector1">
            <a:avLst/>
          </a:prstGeom>
          <a:noFill/>
          <a:ln w="9525" cap="flat" cmpd="sng">
            <a:solidFill>
              <a:schemeClr val="accent1"/>
            </a:solidFill>
            <a:prstDash val="solid"/>
            <a:miter lim="800000"/>
            <a:headEnd type="none" w="sm" len="sm"/>
            <a:tailEnd type="none" w="sm" len="sm"/>
          </a:ln>
        </p:spPr>
      </p:cxnSp>
      <p:sp>
        <p:nvSpPr>
          <p:cNvPr id="115" name="Google Shape;115;p12"/>
          <p:cNvSpPr>
            <a:spLocks noGrp="1"/>
          </p:cNvSpPr>
          <p:nvPr>
            <p:ph type="pic" idx="5"/>
          </p:nvPr>
        </p:nvSpPr>
        <p:spPr>
          <a:xfrm>
            <a:off x="6060235" y="4132534"/>
            <a:ext cx="15942683" cy="2465802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3600"/>
              </a:spcBef>
              <a:spcAft>
                <a:spcPts val="0"/>
              </a:spcAft>
              <a:buClr>
                <a:srgbClr val="2E7A40"/>
              </a:buClr>
              <a:buSzPts val="8640"/>
              <a:buFont typeface="Arial"/>
              <a:buNone/>
              <a:defRPr sz="8640" b="0" i="0" u="none" strike="noStrike" cap="none">
                <a:solidFill>
                  <a:schemeClr val="dk1"/>
                </a:solidFill>
                <a:latin typeface="Open Sans"/>
                <a:ea typeface="Open Sans"/>
                <a:cs typeface="Open Sans"/>
                <a:sym typeface="Open Sans"/>
              </a:defRPr>
            </a:lvl1pPr>
            <a:lvl2pPr marR="0" lvl="1"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R="0" lvl="2"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R="0" lvl="3"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R="0" lvl="4"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R="0" lvl="5"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R="0" lvl="6"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R="0" lvl="7"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R="0" lvl="8"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extLst>
    <p:ext uri="{DCECCB84-F9BA-43D5-87BE-67443E8EF086}">
      <p15:sldGuideLst xmlns:p15="http://schemas.microsoft.com/office/powerpoint/2012/main">
        <p15:guide id="1" orient="horz" pos="10368">
          <p15:clr>
            <a:srgbClr val="FBAE40"/>
          </p15:clr>
        </p15:guide>
        <p15:guide id="2" pos="27133">
          <p15:clr>
            <a:srgbClr val="FBAE40"/>
          </p15:clr>
        </p15:guide>
        <p15:guide id="3" pos="497">
          <p15:clr>
            <a:srgbClr val="FBAE40"/>
          </p15:clr>
        </p15:guide>
        <p15:guide id="4" orient="horz" pos="20054">
          <p15:clr>
            <a:srgbClr val="FBAE40"/>
          </p15:clr>
        </p15:guide>
        <p15:guide id="5" orient="horz" pos="682">
          <p15:clr>
            <a:srgbClr val="FBAE40"/>
          </p15:clr>
        </p15:guide>
        <p15:guide id="6" pos="8845">
          <p15:clr>
            <a:srgbClr val="FBAE40"/>
          </p15:clr>
        </p15:guide>
        <p15:guide id="7" pos="157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6"/>
        <p:cNvGrpSpPr/>
        <p:nvPr/>
      </p:nvGrpSpPr>
      <p:grpSpPr>
        <a:xfrm>
          <a:off x="0" y="0"/>
          <a:ext cx="0" cy="0"/>
          <a:chOff x="0" y="0"/>
          <a:chExt cx="0" cy="0"/>
        </a:xfrm>
      </p:grpSpPr>
      <p:sp>
        <p:nvSpPr>
          <p:cNvPr id="117" name="Google Shape;117;p13"/>
          <p:cNvSpPr/>
          <p:nvPr/>
        </p:nvSpPr>
        <p:spPr>
          <a:xfrm rot="10800000" flipH="1">
            <a:off x="0" y="-29"/>
            <a:ext cx="38251182" cy="25939728"/>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118" name="Google Shape;118;p13"/>
          <p:cNvCxnSpPr/>
          <p:nvPr/>
        </p:nvCxnSpPr>
        <p:spPr>
          <a:xfrm rot="10800000" flipH="1">
            <a:off x="0" y="-1"/>
            <a:ext cx="21710471" cy="14421390"/>
          </a:xfrm>
          <a:prstGeom prst="straightConnector1">
            <a:avLst/>
          </a:prstGeom>
          <a:noFill/>
          <a:ln w="9525" cap="flat" cmpd="sng">
            <a:solidFill>
              <a:srgbClr val="A5A5A5"/>
            </a:solidFill>
            <a:prstDash val="solid"/>
            <a:miter lim="800000"/>
            <a:headEnd type="none" w="sm" len="sm"/>
            <a:tailEnd type="none" w="sm" len="sm"/>
          </a:ln>
        </p:spPr>
      </p:cxnSp>
      <p:cxnSp>
        <p:nvCxnSpPr>
          <p:cNvPr id="119" name="Google Shape;119;p13"/>
          <p:cNvCxnSpPr/>
          <p:nvPr/>
        </p:nvCxnSpPr>
        <p:spPr>
          <a:xfrm rot="10800000" flipH="1">
            <a:off x="32415484" y="18836636"/>
            <a:ext cx="11475720" cy="8107680"/>
          </a:xfrm>
          <a:prstGeom prst="straightConnector1">
            <a:avLst/>
          </a:prstGeom>
          <a:noFill/>
          <a:ln w="9525" cap="flat" cmpd="sng">
            <a:solidFill>
              <a:schemeClr val="accent2"/>
            </a:solidFill>
            <a:prstDash val="solid"/>
            <a:miter lim="800000"/>
            <a:headEnd type="none" w="sm" len="sm"/>
            <a:tailEnd type="none" w="sm" len="sm"/>
          </a:ln>
        </p:spPr>
      </p:cxnSp>
      <p:sp>
        <p:nvSpPr>
          <p:cNvPr id="120" name="Google Shape;120;p13" title="Title"/>
          <p:cNvSpPr txBox="1">
            <a:spLocks noGrp="1"/>
          </p:cNvSpPr>
          <p:nvPr>
            <p:ph type="ctrTitle"/>
          </p:nvPr>
        </p:nvSpPr>
        <p:spPr>
          <a:xfrm>
            <a:off x="22952597" y="9629203"/>
            <a:ext cx="17472864" cy="775801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480"/>
              <a:buFont typeface="Open Sans"/>
              <a:buNone/>
              <a:defRPr sz="1548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3" title="Subtitle"/>
          <p:cNvSpPr txBox="1">
            <a:spLocks noGrp="1"/>
          </p:cNvSpPr>
          <p:nvPr>
            <p:ph type="subTitle" idx="1"/>
          </p:nvPr>
        </p:nvSpPr>
        <p:spPr>
          <a:xfrm>
            <a:off x="22950772" y="17476791"/>
            <a:ext cx="17475620" cy="603635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3600"/>
              </a:spcBef>
              <a:spcAft>
                <a:spcPts val="0"/>
              </a:spcAft>
              <a:buClr>
                <a:srgbClr val="2E7A40"/>
              </a:buClr>
              <a:buSzPts val="8640"/>
              <a:buFont typeface="Arial"/>
              <a:buNone/>
              <a:defRPr sz="8640" b="0" i="0" u="none" strike="noStrike" cap="none">
                <a:solidFill>
                  <a:schemeClr val="accent6"/>
                </a:solidFill>
                <a:latin typeface="Open Sans"/>
                <a:ea typeface="Open Sans"/>
                <a:cs typeface="Open Sans"/>
                <a:sym typeface="Open Sans"/>
              </a:defRPr>
            </a:lvl1pPr>
            <a:lvl2pPr marR="0" lvl="1" algn="ctr" rtl="0">
              <a:lnSpc>
                <a:spcPct val="90000"/>
              </a:lnSpc>
              <a:spcBef>
                <a:spcPts val="18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2pPr>
            <a:lvl3pPr marR="0" lvl="2" algn="ctr" rtl="0">
              <a:lnSpc>
                <a:spcPct val="90000"/>
              </a:lnSpc>
              <a:spcBef>
                <a:spcPts val="1800"/>
              </a:spcBef>
              <a:spcAft>
                <a:spcPts val="0"/>
              </a:spcAft>
              <a:buClr>
                <a:srgbClr val="2E7A40"/>
              </a:buClr>
              <a:buSzPts val="6480"/>
              <a:buFont typeface="Arial"/>
              <a:buNone/>
              <a:defRPr sz="6480" b="0" i="0" u="none" strike="noStrike" cap="none">
                <a:solidFill>
                  <a:schemeClr val="dk1"/>
                </a:solidFill>
                <a:latin typeface="Open Sans"/>
                <a:ea typeface="Open Sans"/>
                <a:cs typeface="Open Sans"/>
                <a:sym typeface="Open Sans"/>
              </a:defRPr>
            </a:lvl3pPr>
            <a:lvl4pPr marR="0" lvl="3" algn="ctr" rtl="0">
              <a:lnSpc>
                <a:spcPct val="90000"/>
              </a:lnSpc>
              <a:spcBef>
                <a:spcPts val="1800"/>
              </a:spcBef>
              <a:spcAft>
                <a:spcPts val="0"/>
              </a:spcAft>
              <a:buClr>
                <a:srgbClr val="2E7A40"/>
              </a:buClr>
              <a:buSzPts val="5760"/>
              <a:buFont typeface="Arial"/>
              <a:buNone/>
              <a:defRPr sz="5760" b="0" i="0" u="none" strike="noStrike" cap="none">
                <a:solidFill>
                  <a:schemeClr val="dk1"/>
                </a:solidFill>
                <a:latin typeface="Open Sans"/>
                <a:ea typeface="Open Sans"/>
                <a:cs typeface="Open Sans"/>
                <a:sym typeface="Open Sans"/>
              </a:defRPr>
            </a:lvl4pPr>
            <a:lvl5pPr marR="0" lvl="4" algn="ctr" rtl="0">
              <a:lnSpc>
                <a:spcPct val="90000"/>
              </a:lnSpc>
              <a:spcBef>
                <a:spcPts val="1800"/>
              </a:spcBef>
              <a:spcAft>
                <a:spcPts val="0"/>
              </a:spcAft>
              <a:buClr>
                <a:srgbClr val="2E7A40"/>
              </a:buClr>
              <a:buSzPts val="5760"/>
              <a:buFont typeface="Arial"/>
              <a:buNone/>
              <a:defRPr sz="5760" b="0" i="0" u="none" strike="noStrike" cap="none">
                <a:solidFill>
                  <a:schemeClr val="dk1"/>
                </a:solidFill>
                <a:latin typeface="Open Sans"/>
                <a:ea typeface="Open Sans"/>
                <a:cs typeface="Open Sans"/>
                <a:sym typeface="Open Sans"/>
              </a:defRPr>
            </a:lvl5pPr>
            <a:lvl6pPr marR="0" lvl="5" algn="ctr" rtl="0">
              <a:lnSpc>
                <a:spcPct val="90000"/>
              </a:lnSpc>
              <a:spcBef>
                <a:spcPts val="1800"/>
              </a:spcBef>
              <a:spcAft>
                <a:spcPts val="0"/>
              </a:spcAft>
              <a:buClr>
                <a:schemeClr val="dk1"/>
              </a:buClr>
              <a:buSzPts val="5760"/>
              <a:buFont typeface="Arial"/>
              <a:buNone/>
              <a:defRPr sz="5760" b="0" i="0" u="none" strike="noStrike" cap="none">
                <a:solidFill>
                  <a:schemeClr val="dk1"/>
                </a:solidFill>
                <a:latin typeface="Open Sans"/>
                <a:ea typeface="Open Sans"/>
                <a:cs typeface="Open Sans"/>
                <a:sym typeface="Open Sans"/>
              </a:defRPr>
            </a:lvl6pPr>
            <a:lvl7pPr marR="0" lvl="6" algn="ctr" rtl="0">
              <a:lnSpc>
                <a:spcPct val="90000"/>
              </a:lnSpc>
              <a:spcBef>
                <a:spcPts val="1800"/>
              </a:spcBef>
              <a:spcAft>
                <a:spcPts val="0"/>
              </a:spcAft>
              <a:buClr>
                <a:schemeClr val="dk1"/>
              </a:buClr>
              <a:buSzPts val="5760"/>
              <a:buFont typeface="Arial"/>
              <a:buNone/>
              <a:defRPr sz="5760" b="0" i="0" u="none" strike="noStrike" cap="none">
                <a:solidFill>
                  <a:schemeClr val="dk1"/>
                </a:solidFill>
                <a:latin typeface="Open Sans"/>
                <a:ea typeface="Open Sans"/>
                <a:cs typeface="Open Sans"/>
                <a:sym typeface="Open Sans"/>
              </a:defRPr>
            </a:lvl7pPr>
            <a:lvl8pPr marR="0" lvl="7" algn="ctr" rtl="0">
              <a:lnSpc>
                <a:spcPct val="90000"/>
              </a:lnSpc>
              <a:spcBef>
                <a:spcPts val="1800"/>
              </a:spcBef>
              <a:spcAft>
                <a:spcPts val="0"/>
              </a:spcAft>
              <a:buClr>
                <a:schemeClr val="dk1"/>
              </a:buClr>
              <a:buSzPts val="5760"/>
              <a:buFont typeface="Arial"/>
              <a:buNone/>
              <a:defRPr sz="5760" b="0" i="0" u="none" strike="noStrike" cap="none">
                <a:solidFill>
                  <a:schemeClr val="dk1"/>
                </a:solidFill>
                <a:latin typeface="Open Sans"/>
                <a:ea typeface="Open Sans"/>
                <a:cs typeface="Open Sans"/>
                <a:sym typeface="Open Sans"/>
              </a:defRPr>
            </a:lvl8pPr>
            <a:lvl9pPr marR="0" lvl="8" algn="ctr" rtl="0">
              <a:lnSpc>
                <a:spcPct val="90000"/>
              </a:lnSpc>
              <a:spcBef>
                <a:spcPts val="1800"/>
              </a:spcBef>
              <a:spcAft>
                <a:spcPts val="0"/>
              </a:spcAft>
              <a:buClr>
                <a:schemeClr val="dk1"/>
              </a:buClr>
              <a:buSzPts val="5760"/>
              <a:buFont typeface="Arial"/>
              <a:buNone/>
              <a:defRPr sz="5760" b="0" i="0" u="none" strike="noStrike" cap="none">
                <a:solidFill>
                  <a:schemeClr val="dk1"/>
                </a:solidFill>
                <a:latin typeface="Open Sans"/>
                <a:ea typeface="Open Sans"/>
                <a:cs typeface="Open Sans"/>
                <a:sym typeface="Open Sans"/>
              </a:defRPr>
            </a:lvl9pPr>
          </a:lstStyle>
          <a:p>
            <a:endParaRPr/>
          </a:p>
        </p:txBody>
      </p:sp>
      <p:cxnSp>
        <p:nvCxnSpPr>
          <p:cNvPr id="122" name="Google Shape;122;p13"/>
          <p:cNvCxnSpPr/>
          <p:nvPr/>
        </p:nvCxnSpPr>
        <p:spPr>
          <a:xfrm rot="10800000" flipH="1">
            <a:off x="-64211" y="22560078"/>
            <a:ext cx="6911240" cy="4805059"/>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0368">
          <p15:clr>
            <a:srgbClr val="FBAE40"/>
          </p15:clr>
        </p15:guide>
        <p15:guide id="2" pos="27133">
          <p15:clr>
            <a:srgbClr val="FBAE40"/>
          </p15:clr>
        </p15:guide>
        <p15:guide id="3" pos="497">
          <p15:clr>
            <a:srgbClr val="FBAE40"/>
          </p15:clr>
        </p15:guide>
        <p15:guide id="4" orient="horz" pos="20054">
          <p15:clr>
            <a:srgbClr val="FBAE40"/>
          </p15:clr>
        </p15:guide>
        <p15:guide id="5" orient="horz" pos="682">
          <p15:clr>
            <a:srgbClr val="FBAE40"/>
          </p15:clr>
        </p15:guide>
        <p15:guide id="6" pos="8845">
          <p15:clr>
            <a:srgbClr val="FBAE40"/>
          </p15:clr>
        </p15:guide>
        <p15:guide id="7" pos="157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3"/>
        <p:cNvGrpSpPr/>
        <p:nvPr/>
      </p:nvGrpSpPr>
      <p:grpSpPr>
        <a:xfrm>
          <a:off x="0" y="0"/>
          <a:ext cx="0" cy="0"/>
          <a:chOff x="0" y="0"/>
          <a:chExt cx="0" cy="0"/>
        </a:xfrm>
      </p:grpSpPr>
      <p:sp>
        <p:nvSpPr>
          <p:cNvPr id="124" name="Google Shape;124;p14"/>
          <p:cNvSpPr/>
          <p:nvPr/>
        </p:nvSpPr>
        <p:spPr>
          <a:xfrm rot="10800000" flipH="1">
            <a:off x="0" y="-29"/>
            <a:ext cx="38251182" cy="25939728"/>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125" name="Google Shape;125;p14"/>
          <p:cNvSpPr/>
          <p:nvPr/>
        </p:nvSpPr>
        <p:spPr>
          <a:xfrm rot="-1641210">
            <a:off x="-2294366" y="17223245"/>
            <a:ext cx="13896583" cy="8385370"/>
          </a:xfrm>
          <a:prstGeom prst="parallelogram">
            <a:avLst>
              <a:gd name="adj" fmla="val 53218"/>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126" name="Google Shape;126;p14"/>
          <p:cNvCxnSpPr/>
          <p:nvPr/>
        </p:nvCxnSpPr>
        <p:spPr>
          <a:xfrm rot="10800000" flipH="1">
            <a:off x="2" y="4848432"/>
            <a:ext cx="6426925" cy="4356029"/>
          </a:xfrm>
          <a:prstGeom prst="straightConnector1">
            <a:avLst/>
          </a:prstGeom>
          <a:noFill/>
          <a:ln w="9525" cap="flat" cmpd="sng">
            <a:solidFill>
              <a:srgbClr val="A5A5A5"/>
            </a:solidFill>
            <a:prstDash val="solid"/>
            <a:miter lim="800000"/>
            <a:headEnd type="none" w="sm" len="sm"/>
            <a:tailEnd type="none" w="sm" len="sm"/>
          </a:ln>
        </p:spPr>
      </p:cxnSp>
      <p:sp>
        <p:nvSpPr>
          <p:cNvPr id="127" name="Google Shape;127;p14" title="Title"/>
          <p:cNvSpPr txBox="1">
            <a:spLocks noGrp="1"/>
          </p:cNvSpPr>
          <p:nvPr>
            <p:ph type="title"/>
          </p:nvPr>
        </p:nvSpPr>
        <p:spPr>
          <a:xfrm>
            <a:off x="22621833" y="9539618"/>
            <a:ext cx="17681879" cy="8591304"/>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4400"/>
              <a:buFont typeface="Open Sans"/>
              <a:buNone/>
              <a:defRPr sz="144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4" title="Subtitle"/>
          <p:cNvSpPr txBox="1">
            <a:spLocks noGrp="1"/>
          </p:cNvSpPr>
          <p:nvPr>
            <p:ph type="body" idx="1"/>
          </p:nvPr>
        </p:nvSpPr>
        <p:spPr>
          <a:xfrm>
            <a:off x="22621833" y="18201820"/>
            <a:ext cx="17681879" cy="437078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3600"/>
              </a:spcBef>
              <a:spcAft>
                <a:spcPts val="0"/>
              </a:spcAft>
              <a:buClr>
                <a:srgbClr val="2E7A40"/>
              </a:buClr>
              <a:buSzPts val="7200"/>
              <a:buFont typeface="Arial"/>
              <a:buNone/>
              <a:defRPr sz="7200" b="0"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0" i="0" u="none" strike="noStrike" cap="none">
                <a:solidFill>
                  <a:srgbClr val="A0A8AD"/>
                </a:solidFill>
                <a:latin typeface="Open Sans"/>
                <a:ea typeface="Open Sans"/>
                <a:cs typeface="Open Sans"/>
                <a:sym typeface="Open Sans"/>
              </a:defRPr>
            </a:lvl2pPr>
            <a:lvl3pPr marL="1371600" marR="0" lvl="2" indent="-228600" algn="l" rtl="0">
              <a:lnSpc>
                <a:spcPct val="90000"/>
              </a:lnSpc>
              <a:spcBef>
                <a:spcPts val="1800"/>
              </a:spcBef>
              <a:spcAft>
                <a:spcPts val="0"/>
              </a:spcAft>
              <a:buClr>
                <a:srgbClr val="2E7A40"/>
              </a:buClr>
              <a:buSzPts val="6480"/>
              <a:buFont typeface="Arial"/>
              <a:buNone/>
              <a:defRPr sz="6480" b="0" i="0" u="none" strike="noStrike" cap="none">
                <a:solidFill>
                  <a:srgbClr val="A0A8AD"/>
                </a:solidFill>
                <a:latin typeface="Open Sans"/>
                <a:ea typeface="Open Sans"/>
                <a:cs typeface="Open Sans"/>
                <a:sym typeface="Open Sans"/>
              </a:defRPr>
            </a:lvl3pPr>
            <a:lvl4pPr marL="1828800" marR="0" lvl="3" indent="-228600" algn="l" rtl="0">
              <a:lnSpc>
                <a:spcPct val="90000"/>
              </a:lnSpc>
              <a:spcBef>
                <a:spcPts val="1800"/>
              </a:spcBef>
              <a:spcAft>
                <a:spcPts val="0"/>
              </a:spcAft>
              <a:buClr>
                <a:srgbClr val="2E7A40"/>
              </a:buClr>
              <a:buSzPts val="5760"/>
              <a:buFont typeface="Arial"/>
              <a:buNone/>
              <a:defRPr sz="5760" b="0" i="0" u="none" strike="noStrike" cap="none">
                <a:solidFill>
                  <a:srgbClr val="A0A8AD"/>
                </a:solidFill>
                <a:latin typeface="Open Sans"/>
                <a:ea typeface="Open Sans"/>
                <a:cs typeface="Open Sans"/>
                <a:sym typeface="Open Sans"/>
              </a:defRPr>
            </a:lvl4pPr>
            <a:lvl5pPr marL="2286000" marR="0" lvl="4" indent="-228600" algn="l" rtl="0">
              <a:lnSpc>
                <a:spcPct val="90000"/>
              </a:lnSpc>
              <a:spcBef>
                <a:spcPts val="1800"/>
              </a:spcBef>
              <a:spcAft>
                <a:spcPts val="0"/>
              </a:spcAft>
              <a:buClr>
                <a:srgbClr val="2E7A40"/>
              </a:buClr>
              <a:buSzPts val="5760"/>
              <a:buFont typeface="Arial"/>
              <a:buNone/>
              <a:defRPr sz="5760" b="0" i="0" u="none" strike="noStrike" cap="none">
                <a:solidFill>
                  <a:srgbClr val="A0A8AD"/>
                </a:solidFill>
                <a:latin typeface="Open Sans"/>
                <a:ea typeface="Open Sans"/>
                <a:cs typeface="Open Sans"/>
                <a:sym typeface="Open Sans"/>
              </a:defRPr>
            </a:lvl5pPr>
            <a:lvl6pPr marL="2743200" marR="0" lvl="5" indent="-228600" algn="l" rtl="0">
              <a:lnSpc>
                <a:spcPct val="90000"/>
              </a:lnSpc>
              <a:spcBef>
                <a:spcPts val="1800"/>
              </a:spcBef>
              <a:spcAft>
                <a:spcPts val="0"/>
              </a:spcAft>
              <a:buClr>
                <a:srgbClr val="A0A8AD"/>
              </a:buClr>
              <a:buSzPts val="5760"/>
              <a:buFont typeface="Arial"/>
              <a:buNone/>
              <a:defRPr sz="5760" b="0" i="0" u="none" strike="noStrike" cap="none">
                <a:solidFill>
                  <a:srgbClr val="A0A8AD"/>
                </a:solidFill>
                <a:latin typeface="Open Sans"/>
                <a:ea typeface="Open Sans"/>
                <a:cs typeface="Open Sans"/>
                <a:sym typeface="Open Sans"/>
              </a:defRPr>
            </a:lvl6pPr>
            <a:lvl7pPr marL="3200400" marR="0" lvl="6" indent="-228600" algn="l" rtl="0">
              <a:lnSpc>
                <a:spcPct val="90000"/>
              </a:lnSpc>
              <a:spcBef>
                <a:spcPts val="1800"/>
              </a:spcBef>
              <a:spcAft>
                <a:spcPts val="0"/>
              </a:spcAft>
              <a:buClr>
                <a:srgbClr val="A0A8AD"/>
              </a:buClr>
              <a:buSzPts val="5760"/>
              <a:buFont typeface="Arial"/>
              <a:buNone/>
              <a:defRPr sz="5760" b="0" i="0" u="none" strike="noStrike" cap="none">
                <a:solidFill>
                  <a:srgbClr val="A0A8AD"/>
                </a:solidFill>
                <a:latin typeface="Open Sans"/>
                <a:ea typeface="Open Sans"/>
                <a:cs typeface="Open Sans"/>
                <a:sym typeface="Open Sans"/>
              </a:defRPr>
            </a:lvl7pPr>
            <a:lvl8pPr marL="3657600" marR="0" lvl="7" indent="-228600" algn="l" rtl="0">
              <a:lnSpc>
                <a:spcPct val="90000"/>
              </a:lnSpc>
              <a:spcBef>
                <a:spcPts val="1800"/>
              </a:spcBef>
              <a:spcAft>
                <a:spcPts val="0"/>
              </a:spcAft>
              <a:buClr>
                <a:srgbClr val="A0A8AD"/>
              </a:buClr>
              <a:buSzPts val="5760"/>
              <a:buFont typeface="Arial"/>
              <a:buNone/>
              <a:defRPr sz="5760" b="0" i="0" u="none" strike="noStrike" cap="none">
                <a:solidFill>
                  <a:srgbClr val="A0A8AD"/>
                </a:solidFill>
                <a:latin typeface="Open Sans"/>
                <a:ea typeface="Open Sans"/>
                <a:cs typeface="Open Sans"/>
                <a:sym typeface="Open Sans"/>
              </a:defRPr>
            </a:lvl8pPr>
            <a:lvl9pPr marL="4114800" marR="0" lvl="8" indent="-228600" algn="l" rtl="0">
              <a:lnSpc>
                <a:spcPct val="90000"/>
              </a:lnSpc>
              <a:spcBef>
                <a:spcPts val="1800"/>
              </a:spcBef>
              <a:spcAft>
                <a:spcPts val="0"/>
              </a:spcAft>
              <a:buClr>
                <a:srgbClr val="A0A8AD"/>
              </a:buClr>
              <a:buSzPts val="5760"/>
              <a:buFont typeface="Arial"/>
              <a:buNone/>
              <a:defRPr sz="5760" b="0" i="0" u="none" strike="noStrike" cap="none">
                <a:solidFill>
                  <a:srgbClr val="A0A8AD"/>
                </a:solidFill>
                <a:latin typeface="Open Sans"/>
                <a:ea typeface="Open Sans"/>
                <a:cs typeface="Open Sans"/>
                <a:sym typeface="Open Sans"/>
              </a:defRPr>
            </a:lvl9pPr>
          </a:lstStyle>
          <a:p>
            <a:endParaRPr/>
          </a:p>
        </p:txBody>
      </p:sp>
      <p:cxnSp>
        <p:nvCxnSpPr>
          <p:cNvPr id="129" name="Google Shape;129;p14"/>
          <p:cNvCxnSpPr/>
          <p:nvPr/>
        </p:nvCxnSpPr>
        <p:spPr>
          <a:xfrm rot="10800000" flipH="1">
            <a:off x="32415484" y="18836636"/>
            <a:ext cx="11475720" cy="8107680"/>
          </a:xfrm>
          <a:prstGeom prst="straightConnector1">
            <a:avLst/>
          </a:prstGeom>
          <a:noFill/>
          <a:ln w="9525" cap="flat" cmpd="sng">
            <a:solidFill>
              <a:schemeClr val="accent2"/>
            </a:solidFill>
            <a:prstDash val="solid"/>
            <a:miter lim="800000"/>
            <a:headEnd type="none" w="sm" len="sm"/>
            <a:tailEnd type="none" w="sm" len="sm"/>
          </a:ln>
        </p:spPr>
      </p:cxnSp>
      <p:sp>
        <p:nvSpPr>
          <p:cNvPr id="130" name="Google Shape;130;p14"/>
          <p:cNvSpPr/>
          <p:nvPr/>
        </p:nvSpPr>
        <p:spPr>
          <a:xfrm>
            <a:off x="27914803" y="3"/>
            <a:ext cx="8130845" cy="3565531"/>
          </a:xfrm>
          <a:prstGeom prst="parallelogram">
            <a:avLst>
              <a:gd name="adj" fmla="val 195850"/>
            </a:avLst>
          </a:prstGeom>
          <a:solidFill>
            <a:schemeClr val="accent6"/>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131" name="Google Shape;131;p14"/>
          <p:cNvCxnSpPr/>
          <p:nvPr/>
        </p:nvCxnSpPr>
        <p:spPr>
          <a:xfrm rot="10800000" flipH="1">
            <a:off x="2" y="1961097"/>
            <a:ext cx="23743270" cy="16335111"/>
          </a:xfrm>
          <a:prstGeom prst="straightConnector1">
            <a:avLst/>
          </a:prstGeom>
          <a:noFill/>
          <a:ln w="9525" cap="flat" cmpd="sng">
            <a:solidFill>
              <a:srgbClr val="A5A5A5"/>
            </a:solidFill>
            <a:prstDash val="solid"/>
            <a:miter lim="800000"/>
            <a:headEnd type="none" w="sm" len="sm"/>
            <a:tailEnd type="none" w="sm" len="sm"/>
          </a:ln>
        </p:spPr>
      </p:cxnSp>
      <p:cxnSp>
        <p:nvCxnSpPr>
          <p:cNvPr id="132" name="Google Shape;132;p14"/>
          <p:cNvCxnSpPr/>
          <p:nvPr/>
        </p:nvCxnSpPr>
        <p:spPr>
          <a:xfrm rot="10800000" flipH="1">
            <a:off x="-64211" y="25281332"/>
            <a:ext cx="6911240" cy="4805059"/>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14"/>
          <p:cNvSpPr/>
          <p:nvPr/>
        </p:nvSpPr>
        <p:spPr>
          <a:xfrm rot="-1641210">
            <a:off x="-500524" y="16353816"/>
            <a:ext cx="5178236" cy="1135584"/>
          </a:xfrm>
          <a:prstGeom prst="parallelogram">
            <a:avLst>
              <a:gd name="adj" fmla="val 53218"/>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Tree>
  </p:cSld>
  <p:clrMapOvr>
    <a:masterClrMapping/>
  </p:clrMapOvr>
  <p:extLst>
    <p:ext uri="{DCECCB84-F9BA-43D5-87BE-67443E8EF086}">
      <p15:sldGuideLst xmlns:p15="http://schemas.microsoft.com/office/powerpoint/2012/main">
        <p15:guide id="1" orient="horz" pos="10478">
          <p15:clr>
            <a:srgbClr val="FBAE40"/>
          </p15:clr>
        </p15:guide>
        <p15:guide id="2" pos="13824">
          <p15:clr>
            <a:srgbClr val="FBAE40"/>
          </p15:clr>
        </p15:guide>
        <p15:guide id="3" pos="515">
          <p15:clr>
            <a:srgbClr val="FBAE40"/>
          </p15:clr>
        </p15:guide>
        <p15:guide id="4" orient="horz" pos="20016">
          <p15:clr>
            <a:srgbClr val="FBAE40"/>
          </p15:clr>
        </p15:guide>
        <p15:guide id="5" pos="27133">
          <p15:clr>
            <a:srgbClr val="FBAE40"/>
          </p15:clr>
        </p15:guide>
        <p15:guide id="6" orient="horz" pos="68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
        <p:cNvGrpSpPr/>
        <p:nvPr/>
      </p:nvGrpSpPr>
      <p:grpSpPr>
        <a:xfrm>
          <a:off x="0" y="0"/>
          <a:ext cx="0" cy="0"/>
          <a:chOff x="0" y="0"/>
          <a:chExt cx="0" cy="0"/>
        </a:xfrm>
      </p:grpSpPr>
      <p:cxnSp>
        <p:nvCxnSpPr>
          <p:cNvPr id="135" name="Google Shape;135;p15"/>
          <p:cNvCxnSpPr/>
          <p:nvPr/>
        </p:nvCxnSpPr>
        <p:spPr>
          <a:xfrm rot="10800000">
            <a:off x="-33287" y="17443044"/>
            <a:ext cx="6885428" cy="7550347"/>
          </a:xfrm>
          <a:prstGeom prst="straightConnector1">
            <a:avLst/>
          </a:prstGeom>
          <a:noFill/>
          <a:ln w="9525" cap="flat" cmpd="sng">
            <a:solidFill>
              <a:schemeClr val="accent2"/>
            </a:solidFill>
            <a:prstDash val="solid"/>
            <a:miter lim="800000"/>
            <a:headEnd type="none" w="sm" len="sm"/>
            <a:tailEnd type="none" w="sm" len="sm"/>
          </a:ln>
        </p:spPr>
      </p:cxnSp>
      <p:grpSp>
        <p:nvGrpSpPr>
          <p:cNvPr id="136" name="Google Shape;136;p15"/>
          <p:cNvGrpSpPr/>
          <p:nvPr/>
        </p:nvGrpSpPr>
        <p:grpSpPr>
          <a:xfrm flipH="1">
            <a:off x="27220780" y="2"/>
            <a:ext cx="17150320" cy="16996834"/>
            <a:chOff x="-124265" y="-2"/>
            <a:chExt cx="4763978" cy="3367272"/>
          </a:xfrm>
        </p:grpSpPr>
        <p:sp>
          <p:nvSpPr>
            <p:cNvPr id="137" name="Google Shape;137;p15"/>
            <p:cNvSpPr/>
            <p:nvPr/>
          </p:nvSpPr>
          <p:spPr>
            <a:xfrm>
              <a:off x="0" y="-1"/>
              <a:ext cx="4639713" cy="3367271"/>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dk1"/>
                </a:solidFill>
                <a:latin typeface="Open Sans"/>
                <a:ea typeface="Open Sans"/>
                <a:cs typeface="Open Sans"/>
                <a:sym typeface="Open Sans"/>
              </a:endParaRPr>
            </a:p>
          </p:txBody>
        </p:sp>
        <p:cxnSp>
          <p:nvCxnSpPr>
            <p:cNvPr id="138" name="Google Shape;138;p15"/>
            <p:cNvCxnSpPr/>
            <p:nvPr/>
          </p:nvCxnSpPr>
          <p:spPr>
            <a:xfrm rot="10800000" flipH="1">
              <a:off x="1433638" y="-2"/>
              <a:ext cx="1240971" cy="916595"/>
            </a:xfrm>
            <a:prstGeom prst="straightConnector1">
              <a:avLst/>
            </a:prstGeom>
            <a:noFill/>
            <a:ln w="9525" cap="flat" cmpd="sng">
              <a:solidFill>
                <a:srgbClr val="BFBFBF"/>
              </a:solidFill>
              <a:prstDash val="solid"/>
              <a:miter lim="800000"/>
              <a:headEnd type="none" w="sm" len="sm"/>
              <a:tailEnd type="none" w="sm" len="sm"/>
            </a:ln>
          </p:spPr>
        </p:cxnSp>
        <p:sp>
          <p:nvSpPr>
            <p:cNvPr id="139" name="Google Shape;139;p15"/>
            <p:cNvSpPr/>
            <p:nvPr/>
          </p:nvSpPr>
          <p:spPr>
            <a:xfrm rot="-2178838">
              <a:off x="-192127" y="1140864"/>
              <a:ext cx="1354398" cy="214994"/>
            </a:xfrm>
            <a:prstGeom prst="parallelogram">
              <a:avLst>
                <a:gd name="adj" fmla="val 7200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grpSp>
      <p:sp>
        <p:nvSpPr>
          <p:cNvPr id="140" name="Google Shape;140;p15"/>
          <p:cNvSpPr/>
          <p:nvPr/>
        </p:nvSpPr>
        <p:spPr>
          <a:xfrm flipH="1">
            <a:off x="24047670" y="5"/>
            <a:ext cx="5212080" cy="3067507"/>
          </a:xfrm>
          <a:prstGeom prst="parallelogram">
            <a:avLst>
              <a:gd name="adj" fmla="val 135617"/>
            </a:avLst>
          </a:prstGeom>
          <a:solidFill>
            <a:schemeClr val="accent6"/>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141" name="Google Shape;141;p15"/>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5"/>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15" title="Title "/>
          <p:cNvSpPr txBox="1">
            <a:spLocks noGrp="1"/>
          </p:cNvSpPr>
          <p:nvPr>
            <p:ph type="title"/>
          </p:nvPr>
        </p:nvSpPr>
        <p:spPr>
          <a:xfrm>
            <a:off x="1867241" y="1003337"/>
            <a:ext cx="29999599" cy="551025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840"/>
              <a:buFont typeface="Open Sans"/>
              <a:buNone/>
              <a:defRPr sz="15839"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5"/>
          <p:cNvSpPr txBox="1">
            <a:spLocks noGrp="1"/>
          </p:cNvSpPr>
          <p:nvPr>
            <p:ph type="body" idx="1"/>
          </p:nvPr>
        </p:nvSpPr>
        <p:spPr>
          <a:xfrm>
            <a:off x="1867241" y="8025238"/>
            <a:ext cx="39006440" cy="21624187"/>
          </a:xfrm>
          <a:prstGeom prst="rect">
            <a:avLst/>
          </a:prstGeom>
          <a:noFill/>
          <a:ln>
            <a:noFill/>
          </a:ln>
        </p:spPr>
        <p:txBody>
          <a:bodyPr spcFirstLastPara="1" wrap="square" lIns="91425" tIns="45700" rIns="91425" bIns="45700" anchor="t" anchorCtr="0">
            <a:noAutofit/>
          </a:bodyPr>
          <a:lstStyle>
            <a:lvl1pPr marL="457200" marR="0" lvl="0" indent="-777240" algn="l" rtl="0">
              <a:lnSpc>
                <a:spcPct val="90000"/>
              </a:lnSpc>
              <a:spcBef>
                <a:spcPts val="3600"/>
              </a:spcBef>
              <a:spcAft>
                <a:spcPts val="0"/>
              </a:spcAft>
              <a:buClr>
                <a:schemeClr val="accent2"/>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chemeClr val="accent2"/>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chemeClr val="accent2"/>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pic>
        <p:nvPicPr>
          <p:cNvPr id="145" name="Google Shape;145;p15"/>
          <p:cNvPicPr preferRelativeResize="0"/>
          <p:nvPr/>
        </p:nvPicPr>
        <p:blipFill rotWithShape="1">
          <a:blip r:embed="rId2">
            <a:alphaModFix/>
          </a:blip>
          <a:srcRect/>
          <a:stretch/>
        </p:blipFill>
        <p:spPr>
          <a:xfrm>
            <a:off x="40947472" y="655320"/>
            <a:ext cx="2460031" cy="32800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368">
          <p15:clr>
            <a:srgbClr val="FBAE40"/>
          </p15:clr>
        </p15:guide>
        <p15:guide id="2" pos="13824">
          <p15:clr>
            <a:srgbClr val="FBAE40"/>
          </p15:clr>
        </p15:guide>
        <p15:guide id="3" pos="1415">
          <p15:clr>
            <a:srgbClr val="FBAE40"/>
          </p15:clr>
        </p15:guide>
        <p15:guide id="4" pos="26723">
          <p15:clr>
            <a:srgbClr val="FBAE40"/>
          </p15:clr>
        </p15:guide>
        <p15:guide id="5" orient="horz" pos="37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6"/>
        <p:cNvGrpSpPr/>
        <p:nvPr/>
      </p:nvGrpSpPr>
      <p:grpSpPr>
        <a:xfrm>
          <a:off x="0" y="0"/>
          <a:ext cx="0" cy="0"/>
          <a:chOff x="0" y="0"/>
          <a:chExt cx="0" cy="0"/>
        </a:xfrm>
      </p:grpSpPr>
      <p:cxnSp>
        <p:nvCxnSpPr>
          <p:cNvPr id="147" name="Google Shape;147;p16"/>
          <p:cNvCxnSpPr/>
          <p:nvPr/>
        </p:nvCxnSpPr>
        <p:spPr>
          <a:xfrm rot="10800000">
            <a:off x="-33287" y="17443044"/>
            <a:ext cx="6885428" cy="7550347"/>
          </a:xfrm>
          <a:prstGeom prst="straightConnector1">
            <a:avLst/>
          </a:prstGeom>
          <a:noFill/>
          <a:ln w="9525" cap="flat" cmpd="sng">
            <a:solidFill>
              <a:schemeClr val="accent2"/>
            </a:solidFill>
            <a:prstDash val="solid"/>
            <a:miter lim="800000"/>
            <a:headEnd type="none" w="sm" len="sm"/>
            <a:tailEnd type="none" w="sm" len="sm"/>
          </a:ln>
        </p:spPr>
      </p:cxnSp>
      <p:grpSp>
        <p:nvGrpSpPr>
          <p:cNvPr id="148" name="Google Shape;148;p16"/>
          <p:cNvGrpSpPr/>
          <p:nvPr/>
        </p:nvGrpSpPr>
        <p:grpSpPr>
          <a:xfrm flipH="1">
            <a:off x="27220780" y="2"/>
            <a:ext cx="17150320" cy="16996834"/>
            <a:chOff x="-124265" y="-2"/>
            <a:chExt cx="4763978" cy="3367272"/>
          </a:xfrm>
        </p:grpSpPr>
        <p:sp>
          <p:nvSpPr>
            <p:cNvPr id="149" name="Google Shape;149;p16"/>
            <p:cNvSpPr/>
            <p:nvPr/>
          </p:nvSpPr>
          <p:spPr>
            <a:xfrm>
              <a:off x="0" y="-1"/>
              <a:ext cx="4639713" cy="3367271"/>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dk1"/>
                </a:solidFill>
                <a:latin typeface="Open Sans"/>
                <a:ea typeface="Open Sans"/>
                <a:cs typeface="Open Sans"/>
                <a:sym typeface="Open Sans"/>
              </a:endParaRPr>
            </a:p>
          </p:txBody>
        </p:sp>
        <p:cxnSp>
          <p:nvCxnSpPr>
            <p:cNvPr id="150" name="Google Shape;150;p16"/>
            <p:cNvCxnSpPr/>
            <p:nvPr/>
          </p:nvCxnSpPr>
          <p:spPr>
            <a:xfrm rot="10800000" flipH="1">
              <a:off x="1433638" y="-2"/>
              <a:ext cx="1240971" cy="916595"/>
            </a:xfrm>
            <a:prstGeom prst="straightConnector1">
              <a:avLst/>
            </a:prstGeom>
            <a:noFill/>
            <a:ln w="9525" cap="flat" cmpd="sng">
              <a:solidFill>
                <a:srgbClr val="BFBFBF"/>
              </a:solidFill>
              <a:prstDash val="solid"/>
              <a:miter lim="800000"/>
              <a:headEnd type="none" w="sm" len="sm"/>
              <a:tailEnd type="none" w="sm" len="sm"/>
            </a:ln>
          </p:spPr>
        </p:cxnSp>
        <p:sp>
          <p:nvSpPr>
            <p:cNvPr id="151" name="Google Shape;151;p16"/>
            <p:cNvSpPr/>
            <p:nvPr/>
          </p:nvSpPr>
          <p:spPr>
            <a:xfrm rot="-2178838">
              <a:off x="-192127" y="1140864"/>
              <a:ext cx="1354398" cy="214994"/>
            </a:xfrm>
            <a:prstGeom prst="parallelogram">
              <a:avLst>
                <a:gd name="adj" fmla="val 7200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grpSp>
      <p:sp>
        <p:nvSpPr>
          <p:cNvPr id="152" name="Google Shape;152;p16"/>
          <p:cNvSpPr/>
          <p:nvPr/>
        </p:nvSpPr>
        <p:spPr>
          <a:xfrm flipH="1">
            <a:off x="24047670" y="5"/>
            <a:ext cx="5212080" cy="3067507"/>
          </a:xfrm>
          <a:prstGeom prst="parallelogram">
            <a:avLst>
              <a:gd name="adj" fmla="val 135617"/>
            </a:avLst>
          </a:prstGeom>
          <a:solidFill>
            <a:schemeClr val="accent6"/>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153" name="Google Shape;153;p16"/>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6"/>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16" title="Title "/>
          <p:cNvSpPr txBox="1">
            <a:spLocks noGrp="1"/>
          </p:cNvSpPr>
          <p:nvPr>
            <p:ph type="title"/>
          </p:nvPr>
        </p:nvSpPr>
        <p:spPr>
          <a:xfrm>
            <a:off x="1867241" y="1003337"/>
            <a:ext cx="29999599" cy="551025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840"/>
              <a:buFont typeface="Open Sans"/>
              <a:buNone/>
              <a:defRPr sz="15839"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6"/>
          <p:cNvSpPr txBox="1">
            <a:spLocks noGrp="1"/>
          </p:cNvSpPr>
          <p:nvPr>
            <p:ph type="body" idx="1"/>
          </p:nvPr>
        </p:nvSpPr>
        <p:spPr>
          <a:xfrm>
            <a:off x="1906873" y="7925014"/>
            <a:ext cx="18653759" cy="21724411"/>
          </a:xfrm>
          <a:prstGeom prst="rect">
            <a:avLst/>
          </a:prstGeom>
          <a:noFill/>
          <a:ln>
            <a:noFill/>
          </a:ln>
        </p:spPr>
        <p:txBody>
          <a:bodyPr spcFirstLastPara="1" wrap="square" lIns="91425" tIns="45700" rIns="91425" bIns="45700" anchor="t" anchorCtr="0">
            <a:noAutofit/>
          </a:bodyPr>
          <a:lstStyle>
            <a:lvl1pPr marL="457200" marR="0" lvl="0" indent="-777240" algn="l" rtl="0">
              <a:lnSpc>
                <a:spcPct val="90000"/>
              </a:lnSpc>
              <a:spcBef>
                <a:spcPts val="3600"/>
              </a:spcBef>
              <a:spcAft>
                <a:spcPts val="0"/>
              </a:spcAft>
              <a:buClr>
                <a:schemeClr val="accent2"/>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chemeClr val="accent2"/>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chemeClr val="accent2"/>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157" name="Google Shape;157;p16"/>
          <p:cNvSpPr txBox="1">
            <a:spLocks noGrp="1"/>
          </p:cNvSpPr>
          <p:nvPr>
            <p:ph type="body" idx="2"/>
          </p:nvPr>
        </p:nvSpPr>
        <p:spPr>
          <a:xfrm>
            <a:off x="22219920" y="7925014"/>
            <a:ext cx="18653759" cy="21724411"/>
          </a:xfrm>
          <a:prstGeom prst="rect">
            <a:avLst/>
          </a:prstGeom>
          <a:noFill/>
          <a:ln>
            <a:noFill/>
          </a:ln>
        </p:spPr>
        <p:txBody>
          <a:bodyPr spcFirstLastPara="1" wrap="square" lIns="91425" tIns="45700" rIns="91425" bIns="45700" anchor="t" anchorCtr="0">
            <a:noAutofit/>
          </a:bodyPr>
          <a:lstStyle>
            <a:lvl1pPr marL="457200" marR="0" lvl="0" indent="-777240" algn="l" rtl="0">
              <a:lnSpc>
                <a:spcPct val="90000"/>
              </a:lnSpc>
              <a:spcBef>
                <a:spcPts val="3600"/>
              </a:spcBef>
              <a:spcAft>
                <a:spcPts val="0"/>
              </a:spcAft>
              <a:buClr>
                <a:schemeClr val="accent2"/>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chemeClr val="accent2"/>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chemeClr val="accent2"/>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pic>
        <p:nvPicPr>
          <p:cNvPr id="158" name="Google Shape;158;p16"/>
          <p:cNvPicPr preferRelativeResize="0"/>
          <p:nvPr/>
        </p:nvPicPr>
        <p:blipFill rotWithShape="1">
          <a:blip r:embed="rId2">
            <a:alphaModFix/>
          </a:blip>
          <a:srcRect/>
          <a:stretch/>
        </p:blipFill>
        <p:spPr>
          <a:xfrm>
            <a:off x="40947472" y="655320"/>
            <a:ext cx="2460031" cy="32800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368">
          <p15:clr>
            <a:srgbClr val="FBAE40"/>
          </p15:clr>
        </p15:guide>
        <p15:guide id="2" pos="13824">
          <p15:clr>
            <a:srgbClr val="FBAE40"/>
          </p15:clr>
        </p15:guide>
        <p15:guide id="3" pos="1415">
          <p15:clr>
            <a:srgbClr val="FBAE40"/>
          </p15:clr>
        </p15:guide>
        <p15:guide id="4" pos="26723">
          <p15:clr>
            <a:srgbClr val="FBAE40"/>
          </p15:clr>
        </p15:guide>
        <p15:guide id="5" orient="horz" pos="373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9"/>
        <p:cNvGrpSpPr/>
        <p:nvPr/>
      </p:nvGrpSpPr>
      <p:grpSpPr>
        <a:xfrm>
          <a:off x="0" y="0"/>
          <a:ext cx="0" cy="0"/>
          <a:chOff x="0" y="0"/>
          <a:chExt cx="0" cy="0"/>
        </a:xfrm>
      </p:grpSpPr>
      <p:cxnSp>
        <p:nvCxnSpPr>
          <p:cNvPr id="160" name="Google Shape;160;p17"/>
          <p:cNvCxnSpPr/>
          <p:nvPr/>
        </p:nvCxnSpPr>
        <p:spPr>
          <a:xfrm rot="10800000">
            <a:off x="-33287" y="17443044"/>
            <a:ext cx="6885428" cy="7550347"/>
          </a:xfrm>
          <a:prstGeom prst="straightConnector1">
            <a:avLst/>
          </a:prstGeom>
          <a:noFill/>
          <a:ln w="9525" cap="flat" cmpd="sng">
            <a:solidFill>
              <a:schemeClr val="accent2"/>
            </a:solidFill>
            <a:prstDash val="solid"/>
            <a:miter lim="800000"/>
            <a:headEnd type="none" w="sm" len="sm"/>
            <a:tailEnd type="none" w="sm" len="sm"/>
          </a:ln>
        </p:spPr>
      </p:cxnSp>
      <p:grpSp>
        <p:nvGrpSpPr>
          <p:cNvPr id="161" name="Google Shape;161;p17"/>
          <p:cNvGrpSpPr/>
          <p:nvPr/>
        </p:nvGrpSpPr>
        <p:grpSpPr>
          <a:xfrm flipH="1">
            <a:off x="27220780" y="2"/>
            <a:ext cx="17150320" cy="16996834"/>
            <a:chOff x="-124265" y="-2"/>
            <a:chExt cx="4763978" cy="3367272"/>
          </a:xfrm>
        </p:grpSpPr>
        <p:sp>
          <p:nvSpPr>
            <p:cNvPr id="162" name="Google Shape;162;p17"/>
            <p:cNvSpPr/>
            <p:nvPr/>
          </p:nvSpPr>
          <p:spPr>
            <a:xfrm>
              <a:off x="0" y="-1"/>
              <a:ext cx="4639713" cy="3367271"/>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dk1"/>
                </a:solidFill>
                <a:latin typeface="Open Sans"/>
                <a:ea typeface="Open Sans"/>
                <a:cs typeface="Open Sans"/>
                <a:sym typeface="Open Sans"/>
              </a:endParaRPr>
            </a:p>
          </p:txBody>
        </p:sp>
        <p:cxnSp>
          <p:nvCxnSpPr>
            <p:cNvPr id="163" name="Google Shape;163;p17"/>
            <p:cNvCxnSpPr/>
            <p:nvPr/>
          </p:nvCxnSpPr>
          <p:spPr>
            <a:xfrm rot="10800000" flipH="1">
              <a:off x="1433638" y="-2"/>
              <a:ext cx="1240971" cy="916595"/>
            </a:xfrm>
            <a:prstGeom prst="straightConnector1">
              <a:avLst/>
            </a:prstGeom>
            <a:noFill/>
            <a:ln w="9525" cap="flat" cmpd="sng">
              <a:solidFill>
                <a:srgbClr val="BFBFBF"/>
              </a:solidFill>
              <a:prstDash val="solid"/>
              <a:miter lim="800000"/>
              <a:headEnd type="none" w="sm" len="sm"/>
              <a:tailEnd type="none" w="sm" len="sm"/>
            </a:ln>
          </p:spPr>
        </p:cxnSp>
        <p:sp>
          <p:nvSpPr>
            <p:cNvPr id="164" name="Google Shape;164;p17"/>
            <p:cNvSpPr/>
            <p:nvPr/>
          </p:nvSpPr>
          <p:spPr>
            <a:xfrm rot="-2178838">
              <a:off x="-192127" y="1140864"/>
              <a:ext cx="1354398" cy="214994"/>
            </a:xfrm>
            <a:prstGeom prst="parallelogram">
              <a:avLst>
                <a:gd name="adj" fmla="val 7200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grpSp>
      <p:sp>
        <p:nvSpPr>
          <p:cNvPr id="165" name="Google Shape;165;p17"/>
          <p:cNvSpPr/>
          <p:nvPr/>
        </p:nvSpPr>
        <p:spPr>
          <a:xfrm flipH="1">
            <a:off x="24047670" y="5"/>
            <a:ext cx="5212080" cy="3067507"/>
          </a:xfrm>
          <a:prstGeom prst="parallelogram">
            <a:avLst>
              <a:gd name="adj" fmla="val 135617"/>
            </a:avLst>
          </a:prstGeom>
          <a:solidFill>
            <a:schemeClr val="accent6"/>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166" name="Google Shape;166;p17"/>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7"/>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17" title="Title "/>
          <p:cNvSpPr txBox="1">
            <a:spLocks noGrp="1"/>
          </p:cNvSpPr>
          <p:nvPr>
            <p:ph type="title"/>
          </p:nvPr>
        </p:nvSpPr>
        <p:spPr>
          <a:xfrm>
            <a:off x="1867241" y="1003337"/>
            <a:ext cx="29999599" cy="551025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840"/>
              <a:buFont typeface="Open Sans"/>
              <a:buNone/>
              <a:defRPr sz="15839"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7"/>
          <p:cNvSpPr txBox="1">
            <a:spLocks noGrp="1"/>
          </p:cNvSpPr>
          <p:nvPr>
            <p:ph type="body" idx="1"/>
          </p:nvPr>
        </p:nvSpPr>
        <p:spPr>
          <a:xfrm>
            <a:off x="1867242" y="8069582"/>
            <a:ext cx="19377005" cy="395477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3600"/>
              </a:spcBef>
              <a:spcAft>
                <a:spcPts val="0"/>
              </a:spcAft>
              <a:buClr>
                <a:srgbClr val="2E7A40"/>
              </a:buClr>
              <a:buSzPts val="8640"/>
              <a:buFont typeface="Arial"/>
              <a:buNone/>
              <a:defRPr sz="8640" b="1" i="0" u="none" strike="noStrike" cap="none">
                <a:solidFill>
                  <a:schemeClr val="accent6"/>
                </a:solidFill>
                <a:latin typeface="Open Sans"/>
                <a:ea typeface="Open Sans"/>
                <a:cs typeface="Open Sans"/>
                <a:sym typeface="Open Sans"/>
              </a:defRPr>
            </a:lvl1pPr>
            <a:lvl2pPr marL="914400" marR="0" lvl="1" indent="-685800"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170" name="Google Shape;170;p17"/>
          <p:cNvSpPr txBox="1">
            <a:spLocks noGrp="1"/>
          </p:cNvSpPr>
          <p:nvPr>
            <p:ph type="body" idx="2"/>
          </p:nvPr>
        </p:nvSpPr>
        <p:spPr>
          <a:xfrm>
            <a:off x="22219920" y="8069582"/>
            <a:ext cx="18659477" cy="395477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3600"/>
              </a:spcBef>
              <a:spcAft>
                <a:spcPts val="0"/>
              </a:spcAft>
              <a:buClr>
                <a:srgbClr val="2E7A40"/>
              </a:buClr>
              <a:buSzPts val="8640"/>
              <a:buFont typeface="Arial"/>
              <a:buNone/>
              <a:defRPr sz="8640" b="1"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1800"/>
              </a:spcBef>
              <a:spcAft>
                <a:spcPts val="0"/>
              </a:spcAft>
              <a:buClr>
                <a:srgbClr val="2E7A40"/>
              </a:buClr>
              <a:buSzPts val="6480"/>
              <a:buFont typeface="Arial"/>
              <a:buNone/>
              <a:defRPr sz="648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1800"/>
              </a:spcBef>
              <a:spcAft>
                <a:spcPts val="0"/>
              </a:spcAft>
              <a:buClr>
                <a:srgbClr val="2E7A40"/>
              </a:buClr>
              <a:buSzPts val="5760"/>
              <a:buFont typeface="Arial"/>
              <a:buNone/>
              <a:defRPr sz="576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1800"/>
              </a:spcBef>
              <a:spcAft>
                <a:spcPts val="0"/>
              </a:spcAft>
              <a:buClr>
                <a:srgbClr val="2E7A40"/>
              </a:buClr>
              <a:buSzPts val="5760"/>
              <a:buFont typeface="Arial"/>
              <a:buNone/>
              <a:defRPr sz="576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9pPr>
          </a:lstStyle>
          <a:p>
            <a:endParaRPr/>
          </a:p>
        </p:txBody>
      </p:sp>
      <p:sp>
        <p:nvSpPr>
          <p:cNvPr id="171" name="Google Shape;171;p17"/>
          <p:cNvSpPr txBox="1">
            <a:spLocks noGrp="1"/>
          </p:cNvSpPr>
          <p:nvPr>
            <p:ph type="body" idx="3"/>
          </p:nvPr>
        </p:nvSpPr>
        <p:spPr>
          <a:xfrm>
            <a:off x="22219920" y="12024360"/>
            <a:ext cx="18659477" cy="17686021"/>
          </a:xfrm>
          <a:prstGeom prst="rect">
            <a:avLst/>
          </a:prstGeom>
          <a:noFill/>
          <a:ln>
            <a:noFill/>
          </a:ln>
        </p:spPr>
        <p:txBody>
          <a:bodyPr spcFirstLastPara="1" wrap="square" lIns="91425" tIns="45700" rIns="91425" bIns="45700" anchor="t" anchorCtr="0">
            <a:noAutofit/>
          </a:bodyPr>
          <a:lstStyle>
            <a:lvl1pPr marL="457200" marR="0" lvl="0" indent="-777240" algn="l" rtl="0">
              <a:lnSpc>
                <a:spcPct val="90000"/>
              </a:lnSpc>
              <a:spcBef>
                <a:spcPts val="3600"/>
              </a:spcBef>
              <a:spcAft>
                <a:spcPts val="0"/>
              </a:spcAft>
              <a:buClr>
                <a:schemeClr val="accent2"/>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chemeClr val="accent2"/>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chemeClr val="accent2"/>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172" name="Google Shape;172;p17"/>
          <p:cNvSpPr txBox="1">
            <a:spLocks noGrp="1"/>
          </p:cNvSpPr>
          <p:nvPr>
            <p:ph type="body" idx="4"/>
          </p:nvPr>
        </p:nvSpPr>
        <p:spPr>
          <a:xfrm>
            <a:off x="1867243" y="12024360"/>
            <a:ext cx="19410295" cy="17686021"/>
          </a:xfrm>
          <a:prstGeom prst="rect">
            <a:avLst/>
          </a:prstGeom>
          <a:noFill/>
          <a:ln>
            <a:noFill/>
          </a:ln>
        </p:spPr>
        <p:txBody>
          <a:bodyPr spcFirstLastPara="1" wrap="square" lIns="91425" tIns="45700" rIns="91425" bIns="45700" anchor="t" anchorCtr="0">
            <a:noAutofit/>
          </a:bodyPr>
          <a:lstStyle>
            <a:lvl1pPr marL="457200" marR="0" lvl="0" indent="-777240" algn="l" rtl="0">
              <a:lnSpc>
                <a:spcPct val="90000"/>
              </a:lnSpc>
              <a:spcBef>
                <a:spcPts val="3600"/>
              </a:spcBef>
              <a:spcAft>
                <a:spcPts val="0"/>
              </a:spcAft>
              <a:buClr>
                <a:schemeClr val="accent2"/>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chemeClr val="accent2"/>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chemeClr val="accent2"/>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pic>
        <p:nvPicPr>
          <p:cNvPr id="173" name="Google Shape;173;p17"/>
          <p:cNvPicPr preferRelativeResize="0"/>
          <p:nvPr/>
        </p:nvPicPr>
        <p:blipFill rotWithShape="1">
          <a:blip r:embed="rId2">
            <a:alphaModFix/>
          </a:blip>
          <a:srcRect/>
          <a:stretch/>
        </p:blipFill>
        <p:spPr>
          <a:xfrm>
            <a:off x="40947472" y="655320"/>
            <a:ext cx="2460031" cy="32800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368">
          <p15:clr>
            <a:srgbClr val="FBAE40"/>
          </p15:clr>
        </p15:guide>
        <p15:guide id="2" pos="13824">
          <p15:clr>
            <a:srgbClr val="FBAE40"/>
          </p15:clr>
        </p15:guide>
        <p15:guide id="3" pos="1415">
          <p15:clr>
            <a:srgbClr val="FBAE40"/>
          </p15:clr>
        </p15:guide>
        <p15:guide id="4" pos="26723">
          <p15:clr>
            <a:srgbClr val="FBAE40"/>
          </p15:clr>
        </p15:guide>
        <p15:guide id="5" orient="horz" pos="373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4"/>
        <p:cNvGrpSpPr/>
        <p:nvPr/>
      </p:nvGrpSpPr>
      <p:grpSpPr>
        <a:xfrm>
          <a:off x="0" y="0"/>
          <a:ext cx="0" cy="0"/>
          <a:chOff x="0" y="0"/>
          <a:chExt cx="0" cy="0"/>
        </a:xfrm>
      </p:grpSpPr>
      <p:sp>
        <p:nvSpPr>
          <p:cNvPr id="175" name="Google Shape;175;p18"/>
          <p:cNvSpPr/>
          <p:nvPr/>
        </p:nvSpPr>
        <p:spPr>
          <a:xfrm rot="10800000" flipH="1">
            <a:off x="0" y="-29"/>
            <a:ext cx="38251182" cy="25939728"/>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176" name="Google Shape;176;p18"/>
          <p:cNvCxnSpPr/>
          <p:nvPr/>
        </p:nvCxnSpPr>
        <p:spPr>
          <a:xfrm rot="10800000" flipH="1">
            <a:off x="0" y="-1"/>
            <a:ext cx="21710471" cy="14421390"/>
          </a:xfrm>
          <a:prstGeom prst="straightConnector1">
            <a:avLst/>
          </a:prstGeom>
          <a:noFill/>
          <a:ln w="9525" cap="flat" cmpd="sng">
            <a:solidFill>
              <a:srgbClr val="A5A5A5"/>
            </a:solidFill>
            <a:prstDash val="solid"/>
            <a:miter lim="800000"/>
            <a:headEnd type="none" w="sm" len="sm"/>
            <a:tailEnd type="none" w="sm" len="sm"/>
          </a:ln>
        </p:spPr>
      </p:cxnSp>
      <p:cxnSp>
        <p:nvCxnSpPr>
          <p:cNvPr id="177" name="Google Shape;177;p18"/>
          <p:cNvCxnSpPr/>
          <p:nvPr/>
        </p:nvCxnSpPr>
        <p:spPr>
          <a:xfrm rot="10800000" flipH="1">
            <a:off x="32415484" y="18836636"/>
            <a:ext cx="11475720" cy="8107680"/>
          </a:xfrm>
          <a:prstGeom prst="straightConnector1">
            <a:avLst/>
          </a:prstGeom>
          <a:noFill/>
          <a:ln w="9525" cap="flat" cmpd="sng">
            <a:solidFill>
              <a:schemeClr val="accent2"/>
            </a:solidFill>
            <a:prstDash val="solid"/>
            <a:miter lim="800000"/>
            <a:headEnd type="none" w="sm" len="sm"/>
            <a:tailEnd type="none" w="sm" len="sm"/>
          </a:ln>
        </p:spPr>
      </p:cxnSp>
      <p:sp>
        <p:nvSpPr>
          <p:cNvPr id="178" name="Google Shape;178;p18" title="Title"/>
          <p:cNvSpPr txBox="1">
            <a:spLocks noGrp="1"/>
          </p:cNvSpPr>
          <p:nvPr>
            <p:ph type="ctrTitle"/>
          </p:nvPr>
        </p:nvSpPr>
        <p:spPr>
          <a:xfrm>
            <a:off x="2589012" y="20995375"/>
            <a:ext cx="19121458" cy="6369749"/>
          </a:xfrm>
          <a:prstGeom prst="rect">
            <a:avLst/>
          </a:prstGeom>
          <a:noFill/>
          <a:ln>
            <a:noFill/>
          </a:ln>
        </p:spPr>
        <p:txBody>
          <a:bodyPr spcFirstLastPara="1" wrap="square" lIns="91425" tIns="45700" rIns="91425" bIns="0" anchor="b" anchorCtr="0">
            <a:normAutofit/>
          </a:bodyPr>
          <a:lstStyle>
            <a:lvl1pPr lvl="0" algn="r">
              <a:lnSpc>
                <a:spcPct val="90000"/>
              </a:lnSpc>
              <a:spcBef>
                <a:spcPts val="0"/>
              </a:spcBef>
              <a:spcAft>
                <a:spcPts val="0"/>
              </a:spcAft>
              <a:buClr>
                <a:schemeClr val="accent1"/>
              </a:buClr>
              <a:buSzPts val="15480"/>
              <a:buFont typeface="Arial"/>
              <a:buNone/>
              <a:defRPr sz="1548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9" name="Google Shape;179;p18"/>
          <p:cNvCxnSpPr/>
          <p:nvPr/>
        </p:nvCxnSpPr>
        <p:spPr>
          <a:xfrm rot="10800000" flipH="1">
            <a:off x="-64211" y="22560078"/>
            <a:ext cx="6911240" cy="4805059"/>
          </a:xfrm>
          <a:prstGeom prst="straightConnector1">
            <a:avLst/>
          </a:prstGeom>
          <a:noFill/>
          <a:ln w="9525" cap="flat" cmpd="sng">
            <a:solidFill>
              <a:schemeClr val="accent1"/>
            </a:solidFill>
            <a:prstDash val="solid"/>
            <a:miter lim="800000"/>
            <a:headEnd type="none" w="sm" len="sm"/>
            <a:tailEnd type="none" w="sm" len="sm"/>
          </a:ln>
        </p:spPr>
      </p:cxnSp>
      <p:sp>
        <p:nvSpPr>
          <p:cNvPr id="180" name="Google Shape;180;p18"/>
          <p:cNvSpPr txBox="1">
            <a:spLocks noGrp="1"/>
          </p:cNvSpPr>
          <p:nvPr>
            <p:ph type="body" idx="1"/>
          </p:nvPr>
        </p:nvSpPr>
        <p:spPr>
          <a:xfrm>
            <a:off x="2589012" y="27365134"/>
            <a:ext cx="19121458" cy="4471224"/>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3600"/>
              </a:spcBef>
              <a:spcAft>
                <a:spcPts val="0"/>
              </a:spcAft>
              <a:buClr>
                <a:srgbClr val="2E7A40"/>
              </a:buClr>
              <a:buSzPts val="5760"/>
              <a:buFont typeface="Arial"/>
              <a:buNone/>
              <a:defRPr sz="5760" b="0"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5040"/>
              <a:buFont typeface="Arial"/>
              <a:buNone/>
              <a:defRPr sz="504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1800"/>
              </a:spcBef>
              <a:spcAft>
                <a:spcPts val="0"/>
              </a:spcAft>
              <a:buClr>
                <a:srgbClr val="2E7A40"/>
              </a:buClr>
              <a:buSzPts val="4320"/>
              <a:buFont typeface="Arial"/>
              <a:buNone/>
              <a:defRPr sz="432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1800"/>
              </a:spcBef>
              <a:spcAft>
                <a:spcPts val="0"/>
              </a:spcAft>
              <a:buClr>
                <a:srgbClr val="2E7A40"/>
              </a:buClr>
              <a:buSzPts val="3600"/>
              <a:buFont typeface="Arial"/>
              <a:buNone/>
              <a:defRPr sz="36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1800"/>
              </a:spcBef>
              <a:spcAft>
                <a:spcPts val="0"/>
              </a:spcAft>
              <a:buClr>
                <a:srgbClr val="2E7A40"/>
              </a:buClr>
              <a:buSzPts val="3600"/>
              <a:buFont typeface="Arial"/>
              <a:buNone/>
              <a:defRPr sz="36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1800"/>
              </a:spcBef>
              <a:spcAft>
                <a:spcPts val="0"/>
              </a:spcAft>
              <a:buClr>
                <a:schemeClr val="dk1"/>
              </a:buClr>
              <a:buSzPts val="3600"/>
              <a:buFont typeface="Arial"/>
              <a:buNone/>
              <a:defRPr sz="3600" b="0"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1800"/>
              </a:spcBef>
              <a:spcAft>
                <a:spcPts val="0"/>
              </a:spcAft>
              <a:buClr>
                <a:schemeClr val="dk1"/>
              </a:buClr>
              <a:buSzPts val="3600"/>
              <a:buFont typeface="Arial"/>
              <a:buNone/>
              <a:defRPr sz="3600" b="0"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1800"/>
              </a:spcBef>
              <a:spcAft>
                <a:spcPts val="0"/>
              </a:spcAft>
              <a:buClr>
                <a:schemeClr val="dk1"/>
              </a:buClr>
              <a:buSzPts val="3600"/>
              <a:buFont typeface="Arial"/>
              <a:buNone/>
              <a:defRPr sz="3600" b="0"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1800"/>
              </a:spcBef>
              <a:spcAft>
                <a:spcPts val="0"/>
              </a:spcAft>
              <a:buClr>
                <a:schemeClr val="dk1"/>
              </a:buClr>
              <a:buSzPts val="3600"/>
              <a:buFont typeface="Arial"/>
              <a:buNone/>
              <a:defRPr sz="3600" b="0" i="0" u="none" strike="noStrike" cap="none">
                <a:solidFill>
                  <a:schemeClr val="dk1"/>
                </a:solidFill>
                <a:latin typeface="Open Sans"/>
                <a:ea typeface="Open Sans"/>
                <a:cs typeface="Open Sans"/>
                <a:sym typeface="Open Sans"/>
              </a:defRPr>
            </a:lvl9pPr>
          </a:lstStyle>
          <a:p>
            <a:endParaRPr/>
          </a:p>
        </p:txBody>
      </p:sp>
      <p:sp>
        <p:nvSpPr>
          <p:cNvPr id="181" name="Google Shape;181;p18"/>
          <p:cNvSpPr txBox="1">
            <a:spLocks noGrp="1"/>
          </p:cNvSpPr>
          <p:nvPr>
            <p:ph type="body" idx="2"/>
          </p:nvPr>
        </p:nvSpPr>
        <p:spPr>
          <a:xfrm>
            <a:off x="22180738" y="10995422"/>
            <a:ext cx="20893219" cy="20840939"/>
          </a:xfrm>
          <a:prstGeom prst="rect">
            <a:avLst/>
          </a:prstGeom>
          <a:noFill/>
          <a:ln>
            <a:noFill/>
          </a:ln>
        </p:spPr>
        <p:txBody>
          <a:bodyPr spcFirstLastPara="1" wrap="square" lIns="91425" tIns="45700" rIns="91425" bIns="45700" anchor="t" anchorCtr="0">
            <a:noAutofit/>
          </a:bodyPr>
          <a:lstStyle>
            <a:lvl1pPr marL="457200" marR="0" lvl="0" indent="-777240" algn="l" rtl="0">
              <a:lnSpc>
                <a:spcPct val="90000"/>
              </a:lnSpc>
              <a:spcBef>
                <a:spcPts val="3600"/>
              </a:spcBef>
              <a:spcAft>
                <a:spcPts val="0"/>
              </a:spcAft>
              <a:buClr>
                <a:schemeClr val="accent2"/>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chemeClr val="accent2"/>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chemeClr val="accent2"/>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Open Sans"/>
                <a:ea typeface="Open Sans"/>
                <a:cs typeface="Open Sans"/>
                <a:sym typeface="Open Sans"/>
              </a:defRPr>
            </a:lvl6pPr>
            <a:lvl7pPr marL="3200400" marR="0" lvl="6"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Open Sans"/>
                <a:ea typeface="Open Sans"/>
                <a:cs typeface="Open Sans"/>
                <a:sym typeface="Open Sans"/>
              </a:defRPr>
            </a:lvl7pPr>
            <a:lvl8pPr marL="3657600" marR="0" lvl="7"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Open Sans"/>
                <a:ea typeface="Open Sans"/>
                <a:cs typeface="Open Sans"/>
                <a:sym typeface="Open Sans"/>
              </a:defRPr>
            </a:lvl8pPr>
            <a:lvl9pPr marL="4114800" marR="0" lvl="8"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extLst>
    <p:ext uri="{DCECCB84-F9BA-43D5-87BE-67443E8EF086}">
      <p15:sldGuideLst xmlns:p15="http://schemas.microsoft.com/office/powerpoint/2012/main">
        <p15:guide id="1" orient="horz" pos="10368">
          <p15:clr>
            <a:srgbClr val="FBAE40"/>
          </p15:clr>
        </p15:guide>
        <p15:guide id="2" pos="27133">
          <p15:clr>
            <a:srgbClr val="FBAE40"/>
          </p15:clr>
        </p15:guide>
        <p15:guide id="3" pos="497">
          <p15:clr>
            <a:srgbClr val="FBAE40"/>
          </p15:clr>
        </p15:guide>
        <p15:guide id="4" orient="horz" pos="20054">
          <p15:clr>
            <a:srgbClr val="FBAE40"/>
          </p15:clr>
        </p15:guide>
        <p15:guide id="5" orient="horz" pos="682">
          <p15:clr>
            <a:srgbClr val="FBAE40"/>
          </p15:clr>
        </p15:guide>
        <p15:guide id="6" pos="8845">
          <p15:clr>
            <a:srgbClr val="FBAE40"/>
          </p15:clr>
        </p15:guide>
        <p15:guide id="7" pos="15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2"/>
        <p:cNvGrpSpPr/>
        <p:nvPr/>
      </p:nvGrpSpPr>
      <p:grpSpPr>
        <a:xfrm>
          <a:off x="0" y="0"/>
          <a:ext cx="0" cy="0"/>
          <a:chOff x="0" y="0"/>
          <a:chExt cx="0" cy="0"/>
        </a:xfrm>
      </p:grpSpPr>
      <p:sp>
        <p:nvSpPr>
          <p:cNvPr id="183" name="Google Shape;183;p19"/>
          <p:cNvSpPr/>
          <p:nvPr/>
        </p:nvSpPr>
        <p:spPr>
          <a:xfrm rot="10800000" flipH="1">
            <a:off x="0" y="-29"/>
            <a:ext cx="38251182" cy="25939728"/>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184" name="Google Shape;184;p19"/>
          <p:cNvCxnSpPr/>
          <p:nvPr/>
        </p:nvCxnSpPr>
        <p:spPr>
          <a:xfrm rot="10800000" flipH="1">
            <a:off x="0" y="-1"/>
            <a:ext cx="21710471" cy="14421390"/>
          </a:xfrm>
          <a:prstGeom prst="straightConnector1">
            <a:avLst/>
          </a:prstGeom>
          <a:noFill/>
          <a:ln w="9525" cap="flat" cmpd="sng">
            <a:solidFill>
              <a:srgbClr val="A5A5A5"/>
            </a:solidFill>
            <a:prstDash val="solid"/>
            <a:miter lim="800000"/>
            <a:headEnd type="none" w="sm" len="sm"/>
            <a:tailEnd type="none" w="sm" len="sm"/>
          </a:ln>
        </p:spPr>
      </p:cxnSp>
      <p:cxnSp>
        <p:nvCxnSpPr>
          <p:cNvPr id="185" name="Google Shape;185;p19"/>
          <p:cNvCxnSpPr/>
          <p:nvPr/>
        </p:nvCxnSpPr>
        <p:spPr>
          <a:xfrm rot="10800000" flipH="1">
            <a:off x="32415484" y="18836636"/>
            <a:ext cx="11475720" cy="8107680"/>
          </a:xfrm>
          <a:prstGeom prst="straightConnector1">
            <a:avLst/>
          </a:prstGeom>
          <a:noFill/>
          <a:ln w="9525" cap="flat" cmpd="sng">
            <a:solidFill>
              <a:schemeClr val="accent2"/>
            </a:solidFill>
            <a:prstDash val="solid"/>
            <a:miter lim="800000"/>
            <a:headEnd type="none" w="sm" len="sm"/>
            <a:tailEnd type="none" w="sm" len="sm"/>
          </a:ln>
        </p:spPr>
      </p:cxnSp>
      <p:sp>
        <p:nvSpPr>
          <p:cNvPr id="186" name="Google Shape;186;p19" title="Title"/>
          <p:cNvSpPr txBox="1">
            <a:spLocks noGrp="1"/>
          </p:cNvSpPr>
          <p:nvPr>
            <p:ph type="ctrTitle"/>
          </p:nvPr>
        </p:nvSpPr>
        <p:spPr>
          <a:xfrm>
            <a:off x="2589012" y="20995375"/>
            <a:ext cx="19121458" cy="6369749"/>
          </a:xfrm>
          <a:prstGeom prst="rect">
            <a:avLst/>
          </a:prstGeom>
          <a:noFill/>
          <a:ln>
            <a:noFill/>
          </a:ln>
        </p:spPr>
        <p:txBody>
          <a:bodyPr spcFirstLastPara="1" wrap="square" lIns="91425" tIns="45700" rIns="91425" bIns="0" anchor="b" anchorCtr="0">
            <a:normAutofit/>
          </a:bodyPr>
          <a:lstStyle>
            <a:lvl1pPr lvl="0" algn="r">
              <a:lnSpc>
                <a:spcPct val="90000"/>
              </a:lnSpc>
              <a:spcBef>
                <a:spcPts val="0"/>
              </a:spcBef>
              <a:spcAft>
                <a:spcPts val="0"/>
              </a:spcAft>
              <a:buClr>
                <a:schemeClr val="accent1"/>
              </a:buClr>
              <a:buSzPts val="15480"/>
              <a:buFont typeface="Arial"/>
              <a:buNone/>
              <a:defRPr sz="1548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7" name="Google Shape;187;p19"/>
          <p:cNvCxnSpPr/>
          <p:nvPr/>
        </p:nvCxnSpPr>
        <p:spPr>
          <a:xfrm rot="10800000" flipH="1">
            <a:off x="-64211" y="22560078"/>
            <a:ext cx="6911240" cy="4805059"/>
          </a:xfrm>
          <a:prstGeom prst="straightConnector1">
            <a:avLst/>
          </a:prstGeom>
          <a:noFill/>
          <a:ln w="9525" cap="flat" cmpd="sng">
            <a:solidFill>
              <a:schemeClr val="accent1"/>
            </a:solidFill>
            <a:prstDash val="solid"/>
            <a:miter lim="800000"/>
            <a:headEnd type="none" w="sm" len="sm"/>
            <a:tailEnd type="none" w="sm" len="sm"/>
          </a:ln>
        </p:spPr>
      </p:cxnSp>
      <p:sp>
        <p:nvSpPr>
          <p:cNvPr id="188" name="Google Shape;188;p19"/>
          <p:cNvSpPr txBox="1">
            <a:spLocks noGrp="1"/>
          </p:cNvSpPr>
          <p:nvPr>
            <p:ph type="body" idx="1"/>
          </p:nvPr>
        </p:nvSpPr>
        <p:spPr>
          <a:xfrm>
            <a:off x="2589012" y="27365134"/>
            <a:ext cx="19121458" cy="4471224"/>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3600"/>
              </a:spcBef>
              <a:spcAft>
                <a:spcPts val="0"/>
              </a:spcAft>
              <a:buClr>
                <a:srgbClr val="2E7A40"/>
              </a:buClr>
              <a:buSzPts val="5760"/>
              <a:buFont typeface="Arial"/>
              <a:buNone/>
              <a:defRPr sz="5760" b="0"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5040"/>
              <a:buFont typeface="Arial"/>
              <a:buNone/>
              <a:defRPr sz="504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1800"/>
              </a:spcBef>
              <a:spcAft>
                <a:spcPts val="0"/>
              </a:spcAft>
              <a:buClr>
                <a:srgbClr val="2E7A40"/>
              </a:buClr>
              <a:buSzPts val="4320"/>
              <a:buFont typeface="Arial"/>
              <a:buNone/>
              <a:defRPr sz="432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1800"/>
              </a:spcBef>
              <a:spcAft>
                <a:spcPts val="0"/>
              </a:spcAft>
              <a:buClr>
                <a:srgbClr val="2E7A40"/>
              </a:buClr>
              <a:buSzPts val="3600"/>
              <a:buFont typeface="Arial"/>
              <a:buNone/>
              <a:defRPr sz="36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1800"/>
              </a:spcBef>
              <a:spcAft>
                <a:spcPts val="0"/>
              </a:spcAft>
              <a:buClr>
                <a:srgbClr val="2E7A40"/>
              </a:buClr>
              <a:buSzPts val="3600"/>
              <a:buFont typeface="Arial"/>
              <a:buNone/>
              <a:defRPr sz="36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1800"/>
              </a:spcBef>
              <a:spcAft>
                <a:spcPts val="0"/>
              </a:spcAft>
              <a:buClr>
                <a:schemeClr val="dk1"/>
              </a:buClr>
              <a:buSzPts val="3600"/>
              <a:buFont typeface="Arial"/>
              <a:buNone/>
              <a:defRPr sz="3600" b="0"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1800"/>
              </a:spcBef>
              <a:spcAft>
                <a:spcPts val="0"/>
              </a:spcAft>
              <a:buClr>
                <a:schemeClr val="dk1"/>
              </a:buClr>
              <a:buSzPts val="3600"/>
              <a:buFont typeface="Arial"/>
              <a:buNone/>
              <a:defRPr sz="3600" b="0"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1800"/>
              </a:spcBef>
              <a:spcAft>
                <a:spcPts val="0"/>
              </a:spcAft>
              <a:buClr>
                <a:schemeClr val="dk1"/>
              </a:buClr>
              <a:buSzPts val="3600"/>
              <a:buFont typeface="Arial"/>
              <a:buNone/>
              <a:defRPr sz="3600" b="0"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1800"/>
              </a:spcBef>
              <a:spcAft>
                <a:spcPts val="0"/>
              </a:spcAft>
              <a:buClr>
                <a:schemeClr val="dk1"/>
              </a:buClr>
              <a:buSzPts val="3600"/>
              <a:buFont typeface="Arial"/>
              <a:buNone/>
              <a:defRPr sz="3600" b="0" i="0" u="none" strike="noStrike" cap="none">
                <a:solidFill>
                  <a:schemeClr val="dk1"/>
                </a:solidFill>
                <a:latin typeface="Open Sans"/>
                <a:ea typeface="Open Sans"/>
                <a:cs typeface="Open Sans"/>
                <a:sym typeface="Open Sans"/>
              </a:defRPr>
            </a:lvl9pPr>
          </a:lstStyle>
          <a:p>
            <a:endParaRPr/>
          </a:p>
        </p:txBody>
      </p:sp>
      <p:sp>
        <p:nvSpPr>
          <p:cNvPr id="189" name="Google Shape;189;p19"/>
          <p:cNvSpPr>
            <a:spLocks noGrp="1"/>
          </p:cNvSpPr>
          <p:nvPr>
            <p:ph type="pic" idx="2"/>
          </p:nvPr>
        </p:nvSpPr>
        <p:spPr>
          <a:xfrm>
            <a:off x="22499894" y="10904928"/>
            <a:ext cx="20574061" cy="2093142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3600"/>
              </a:spcBef>
              <a:spcAft>
                <a:spcPts val="0"/>
              </a:spcAft>
              <a:buClr>
                <a:srgbClr val="2E7A40"/>
              </a:buClr>
              <a:buSzPts val="11520"/>
              <a:buFont typeface="Arial"/>
              <a:buNone/>
              <a:defRPr sz="11520" b="0" i="0" u="none" strike="noStrike" cap="none">
                <a:solidFill>
                  <a:schemeClr val="dk1"/>
                </a:solidFill>
                <a:latin typeface="Open Sans"/>
                <a:ea typeface="Open Sans"/>
                <a:cs typeface="Open Sans"/>
                <a:sym typeface="Open Sans"/>
              </a:defRPr>
            </a:lvl1pPr>
            <a:lvl2pPr marR="0" lvl="1" algn="l" rtl="0">
              <a:lnSpc>
                <a:spcPct val="90000"/>
              </a:lnSpc>
              <a:spcBef>
                <a:spcPts val="1800"/>
              </a:spcBef>
              <a:spcAft>
                <a:spcPts val="0"/>
              </a:spcAft>
              <a:buClr>
                <a:srgbClr val="2E7A40"/>
              </a:buClr>
              <a:buSzPts val="10080"/>
              <a:buFont typeface="Arial"/>
              <a:buNone/>
              <a:defRPr sz="10080" b="0" i="0" u="none" strike="noStrike" cap="none">
                <a:solidFill>
                  <a:schemeClr val="dk1"/>
                </a:solidFill>
                <a:latin typeface="Open Sans"/>
                <a:ea typeface="Open Sans"/>
                <a:cs typeface="Open Sans"/>
                <a:sym typeface="Open Sans"/>
              </a:defRPr>
            </a:lvl2pPr>
            <a:lvl3pPr marR="0" lvl="2" algn="l" rtl="0">
              <a:lnSpc>
                <a:spcPct val="90000"/>
              </a:lnSpc>
              <a:spcBef>
                <a:spcPts val="1800"/>
              </a:spcBef>
              <a:spcAft>
                <a:spcPts val="0"/>
              </a:spcAft>
              <a:buClr>
                <a:srgbClr val="2E7A40"/>
              </a:buClr>
              <a:buSzPts val="8640"/>
              <a:buFont typeface="Arial"/>
              <a:buNone/>
              <a:defRPr sz="8640" b="0" i="0" u="none" strike="noStrike" cap="none">
                <a:solidFill>
                  <a:schemeClr val="dk1"/>
                </a:solidFill>
                <a:latin typeface="Open Sans"/>
                <a:ea typeface="Open Sans"/>
                <a:cs typeface="Open Sans"/>
                <a:sym typeface="Open Sans"/>
              </a:defRPr>
            </a:lvl3pPr>
            <a:lvl4pPr marR="0" lvl="3" algn="l" rtl="0">
              <a:lnSpc>
                <a:spcPct val="90000"/>
              </a:lnSpc>
              <a:spcBef>
                <a:spcPts val="18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4pPr>
            <a:lvl5pPr marR="0" lvl="4" algn="l" rtl="0">
              <a:lnSpc>
                <a:spcPct val="90000"/>
              </a:lnSpc>
              <a:spcBef>
                <a:spcPts val="18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5pPr>
            <a:lvl6pPr marR="0" lvl="5"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Open Sans"/>
                <a:ea typeface="Open Sans"/>
                <a:cs typeface="Open Sans"/>
                <a:sym typeface="Open Sans"/>
              </a:defRPr>
            </a:lvl6pPr>
            <a:lvl7pPr marR="0" lvl="6"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Open Sans"/>
                <a:ea typeface="Open Sans"/>
                <a:cs typeface="Open Sans"/>
                <a:sym typeface="Open Sans"/>
              </a:defRPr>
            </a:lvl7pPr>
            <a:lvl8pPr marR="0" lvl="7"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Open Sans"/>
                <a:ea typeface="Open Sans"/>
                <a:cs typeface="Open Sans"/>
                <a:sym typeface="Open Sans"/>
              </a:defRPr>
            </a:lvl8pPr>
            <a:lvl9pPr marR="0" lvl="8"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extLst>
    <p:ext uri="{DCECCB84-F9BA-43D5-87BE-67443E8EF086}">
      <p15:sldGuideLst xmlns:p15="http://schemas.microsoft.com/office/powerpoint/2012/main">
        <p15:guide id="1" orient="horz" pos="10368">
          <p15:clr>
            <a:srgbClr val="FBAE40"/>
          </p15:clr>
        </p15:guide>
        <p15:guide id="2" pos="27133">
          <p15:clr>
            <a:srgbClr val="FBAE40"/>
          </p15:clr>
        </p15:guide>
        <p15:guide id="3" pos="497">
          <p15:clr>
            <a:srgbClr val="FBAE40"/>
          </p15:clr>
        </p15:guide>
        <p15:guide id="4" orient="horz" pos="20054">
          <p15:clr>
            <a:srgbClr val="FBAE40"/>
          </p15:clr>
        </p15:guide>
        <p15:guide id="5" orient="horz" pos="682">
          <p15:clr>
            <a:srgbClr val="FBAE40"/>
          </p15:clr>
        </p15:guide>
        <p15:guide id="6" pos="8845">
          <p15:clr>
            <a:srgbClr val="FBAE40"/>
          </p15:clr>
        </p15:guide>
        <p15:guide id="7" pos="157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0"/>
        <p:cNvGrpSpPr/>
        <p:nvPr/>
      </p:nvGrpSpPr>
      <p:grpSpPr>
        <a:xfrm>
          <a:off x="0" y="0"/>
          <a:ext cx="0" cy="0"/>
          <a:chOff x="0" y="0"/>
          <a:chExt cx="0" cy="0"/>
        </a:xfrm>
      </p:grpSpPr>
      <p:grpSp>
        <p:nvGrpSpPr>
          <p:cNvPr id="191" name="Google Shape;191;p20"/>
          <p:cNvGrpSpPr/>
          <p:nvPr/>
        </p:nvGrpSpPr>
        <p:grpSpPr>
          <a:xfrm flipH="1">
            <a:off x="27220780" y="2"/>
            <a:ext cx="17150320" cy="16996834"/>
            <a:chOff x="-124265" y="-2"/>
            <a:chExt cx="4763978" cy="3367272"/>
          </a:xfrm>
        </p:grpSpPr>
        <p:sp>
          <p:nvSpPr>
            <p:cNvPr id="192" name="Google Shape;192;p20"/>
            <p:cNvSpPr/>
            <p:nvPr/>
          </p:nvSpPr>
          <p:spPr>
            <a:xfrm>
              <a:off x="0" y="-1"/>
              <a:ext cx="4639713" cy="3367271"/>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dk1"/>
                </a:solidFill>
                <a:latin typeface="Open Sans"/>
                <a:ea typeface="Open Sans"/>
                <a:cs typeface="Open Sans"/>
                <a:sym typeface="Open Sans"/>
              </a:endParaRPr>
            </a:p>
          </p:txBody>
        </p:sp>
        <p:cxnSp>
          <p:nvCxnSpPr>
            <p:cNvPr id="193" name="Google Shape;193;p20"/>
            <p:cNvCxnSpPr/>
            <p:nvPr/>
          </p:nvCxnSpPr>
          <p:spPr>
            <a:xfrm rot="10800000" flipH="1">
              <a:off x="1433638" y="-2"/>
              <a:ext cx="1240971" cy="916595"/>
            </a:xfrm>
            <a:prstGeom prst="straightConnector1">
              <a:avLst/>
            </a:prstGeom>
            <a:noFill/>
            <a:ln w="9525" cap="flat" cmpd="sng">
              <a:solidFill>
                <a:srgbClr val="BFBFBF"/>
              </a:solidFill>
              <a:prstDash val="solid"/>
              <a:miter lim="800000"/>
              <a:headEnd type="none" w="sm" len="sm"/>
              <a:tailEnd type="none" w="sm" len="sm"/>
            </a:ln>
          </p:spPr>
        </p:cxnSp>
        <p:sp>
          <p:nvSpPr>
            <p:cNvPr id="194" name="Google Shape;194;p20"/>
            <p:cNvSpPr/>
            <p:nvPr/>
          </p:nvSpPr>
          <p:spPr>
            <a:xfrm rot="-2178838">
              <a:off x="-192127" y="1140864"/>
              <a:ext cx="1354398" cy="214994"/>
            </a:xfrm>
            <a:prstGeom prst="parallelogram">
              <a:avLst>
                <a:gd name="adj" fmla="val 7200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grpSp>
      <p:sp>
        <p:nvSpPr>
          <p:cNvPr id="195" name="Google Shape;195;p20"/>
          <p:cNvSpPr/>
          <p:nvPr/>
        </p:nvSpPr>
        <p:spPr>
          <a:xfrm flipH="1">
            <a:off x="24047670" y="5"/>
            <a:ext cx="5212080" cy="3067507"/>
          </a:xfrm>
          <a:prstGeom prst="parallelogram">
            <a:avLst>
              <a:gd name="adj" fmla="val 135617"/>
            </a:avLst>
          </a:prstGeom>
          <a:solidFill>
            <a:schemeClr val="accent6"/>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196" name="Google Shape;196;p20" title="Title "/>
          <p:cNvSpPr txBox="1">
            <a:spLocks noGrp="1"/>
          </p:cNvSpPr>
          <p:nvPr>
            <p:ph type="title"/>
          </p:nvPr>
        </p:nvSpPr>
        <p:spPr>
          <a:xfrm>
            <a:off x="1867241" y="1003334"/>
            <a:ext cx="29999599" cy="5834717"/>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840"/>
              <a:buFont typeface="Open Sans"/>
              <a:buNone/>
              <a:defRPr sz="15839"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0"/>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20"/>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199" name="Google Shape;199;p20"/>
          <p:cNvPicPr preferRelativeResize="0"/>
          <p:nvPr/>
        </p:nvPicPr>
        <p:blipFill rotWithShape="1">
          <a:blip r:embed="rId2">
            <a:alphaModFix/>
          </a:blip>
          <a:srcRect/>
          <a:stretch/>
        </p:blipFill>
        <p:spPr>
          <a:xfrm>
            <a:off x="40947472" y="655320"/>
            <a:ext cx="2460031" cy="32800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82">
          <p15:clr>
            <a:srgbClr val="FBAE40"/>
          </p15:clr>
        </p15:guide>
        <p15:guide id="2" pos="13824">
          <p15:clr>
            <a:srgbClr val="FBAE40"/>
          </p15:clr>
        </p15:guide>
        <p15:guide id="3" pos="28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1867241" y="1003339"/>
            <a:ext cx="39006440" cy="5510246"/>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spTree>
      <p:nvGrpSpPr>
        <p:cNvPr id="1" name="Shape 14"/>
        <p:cNvGrpSpPr/>
        <p:nvPr/>
      </p:nvGrpSpPr>
      <p:grpSpPr>
        <a:xfrm>
          <a:off x="0" y="0"/>
          <a:ext cx="0" cy="0"/>
          <a:chOff x="0" y="0"/>
          <a:chExt cx="0" cy="0"/>
        </a:xfrm>
      </p:grpSpPr>
      <p:sp>
        <p:nvSpPr>
          <p:cNvPr id="15" name="Google Shape;15;p4"/>
          <p:cNvSpPr/>
          <p:nvPr/>
        </p:nvSpPr>
        <p:spPr>
          <a:xfrm rot="10800000" flipH="1">
            <a:off x="0" y="-29"/>
            <a:ext cx="38251182" cy="25939728"/>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16" name="Google Shape;16;p4"/>
          <p:cNvCxnSpPr/>
          <p:nvPr/>
        </p:nvCxnSpPr>
        <p:spPr>
          <a:xfrm rot="10800000" flipH="1">
            <a:off x="0" y="-1"/>
            <a:ext cx="21710471" cy="14421390"/>
          </a:xfrm>
          <a:prstGeom prst="straightConnector1">
            <a:avLst/>
          </a:prstGeom>
          <a:noFill/>
          <a:ln w="9525" cap="flat" cmpd="sng">
            <a:solidFill>
              <a:srgbClr val="A5A5A5"/>
            </a:solidFill>
            <a:prstDash val="solid"/>
            <a:miter lim="800000"/>
            <a:headEnd type="none" w="sm" len="sm"/>
            <a:tailEnd type="none" w="sm" len="sm"/>
          </a:ln>
        </p:spPr>
      </p:cxnSp>
      <p:sp>
        <p:nvSpPr>
          <p:cNvPr id="17" name="Google Shape;17;p4"/>
          <p:cNvSpPr>
            <a:spLocks noGrp="1"/>
          </p:cNvSpPr>
          <p:nvPr>
            <p:ph type="pic" idx="2"/>
          </p:nvPr>
        </p:nvSpPr>
        <p:spPr>
          <a:xfrm>
            <a:off x="6060235" y="4132534"/>
            <a:ext cx="15942683" cy="2465802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3600"/>
              </a:spcBef>
              <a:spcAft>
                <a:spcPts val="0"/>
              </a:spcAft>
              <a:buClr>
                <a:srgbClr val="2E7A40"/>
              </a:buClr>
              <a:buSzPts val="8640"/>
              <a:buFont typeface="Arial"/>
              <a:buNone/>
              <a:defRPr sz="8640" b="0" i="0" u="none" strike="noStrike" cap="none">
                <a:solidFill>
                  <a:schemeClr val="dk1"/>
                </a:solidFill>
                <a:latin typeface="Open Sans"/>
                <a:ea typeface="Open Sans"/>
                <a:cs typeface="Open Sans"/>
                <a:sym typeface="Open Sans"/>
              </a:defRPr>
            </a:lvl1pPr>
            <a:lvl2pPr marR="0" lvl="1"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R="0" lvl="2"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R="0" lvl="3"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R="0" lvl="4"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R="0" lvl="5"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R="0" lvl="6"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R="0" lvl="7"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R="0" lvl="8"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cxnSp>
        <p:nvCxnSpPr>
          <p:cNvPr id="18" name="Google Shape;18;p4"/>
          <p:cNvCxnSpPr/>
          <p:nvPr/>
        </p:nvCxnSpPr>
        <p:spPr>
          <a:xfrm rot="10800000" flipH="1">
            <a:off x="32415484" y="18836636"/>
            <a:ext cx="11475720" cy="8107680"/>
          </a:xfrm>
          <a:prstGeom prst="straightConnector1">
            <a:avLst/>
          </a:prstGeom>
          <a:noFill/>
          <a:ln w="9525" cap="flat" cmpd="sng">
            <a:solidFill>
              <a:schemeClr val="accent2"/>
            </a:solidFill>
            <a:prstDash val="solid"/>
            <a:miter lim="800000"/>
            <a:headEnd type="none" w="sm" len="sm"/>
            <a:tailEnd type="none" w="sm" len="sm"/>
          </a:ln>
        </p:spPr>
      </p:cxnSp>
      <p:sp>
        <p:nvSpPr>
          <p:cNvPr id="19" name="Google Shape;19;p4" title="Title"/>
          <p:cNvSpPr txBox="1">
            <a:spLocks noGrp="1"/>
          </p:cNvSpPr>
          <p:nvPr>
            <p:ph type="ctrTitle"/>
          </p:nvPr>
        </p:nvSpPr>
        <p:spPr>
          <a:xfrm>
            <a:off x="22952597" y="9629203"/>
            <a:ext cx="17472864" cy="775801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480"/>
              <a:buFont typeface="Open Sans"/>
              <a:buNone/>
              <a:defRPr sz="1548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title="Subtitle"/>
          <p:cNvSpPr txBox="1">
            <a:spLocks noGrp="1"/>
          </p:cNvSpPr>
          <p:nvPr>
            <p:ph type="subTitle" idx="1"/>
          </p:nvPr>
        </p:nvSpPr>
        <p:spPr>
          <a:xfrm>
            <a:off x="22950772" y="17476791"/>
            <a:ext cx="17475620" cy="603635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3600"/>
              </a:spcBef>
              <a:spcAft>
                <a:spcPts val="0"/>
              </a:spcAft>
              <a:buClr>
                <a:srgbClr val="2E7A40"/>
              </a:buClr>
              <a:buSzPts val="8640"/>
              <a:buFont typeface="Arial"/>
              <a:buNone/>
              <a:defRPr sz="8640" b="0" i="0" u="none" strike="noStrike" cap="none">
                <a:solidFill>
                  <a:schemeClr val="accent6"/>
                </a:solidFill>
                <a:latin typeface="Open Sans"/>
                <a:ea typeface="Open Sans"/>
                <a:cs typeface="Open Sans"/>
                <a:sym typeface="Open Sans"/>
              </a:defRPr>
            </a:lvl1pPr>
            <a:lvl2pPr marR="0" lvl="1" algn="ctr" rtl="0">
              <a:lnSpc>
                <a:spcPct val="90000"/>
              </a:lnSpc>
              <a:spcBef>
                <a:spcPts val="18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2pPr>
            <a:lvl3pPr marR="0" lvl="2" algn="ctr" rtl="0">
              <a:lnSpc>
                <a:spcPct val="90000"/>
              </a:lnSpc>
              <a:spcBef>
                <a:spcPts val="1800"/>
              </a:spcBef>
              <a:spcAft>
                <a:spcPts val="0"/>
              </a:spcAft>
              <a:buClr>
                <a:srgbClr val="2E7A40"/>
              </a:buClr>
              <a:buSzPts val="6480"/>
              <a:buFont typeface="Arial"/>
              <a:buNone/>
              <a:defRPr sz="6480" b="0" i="0" u="none" strike="noStrike" cap="none">
                <a:solidFill>
                  <a:schemeClr val="dk1"/>
                </a:solidFill>
                <a:latin typeface="Open Sans"/>
                <a:ea typeface="Open Sans"/>
                <a:cs typeface="Open Sans"/>
                <a:sym typeface="Open Sans"/>
              </a:defRPr>
            </a:lvl3pPr>
            <a:lvl4pPr marR="0" lvl="3" algn="ctr" rtl="0">
              <a:lnSpc>
                <a:spcPct val="90000"/>
              </a:lnSpc>
              <a:spcBef>
                <a:spcPts val="1800"/>
              </a:spcBef>
              <a:spcAft>
                <a:spcPts val="0"/>
              </a:spcAft>
              <a:buClr>
                <a:srgbClr val="2E7A40"/>
              </a:buClr>
              <a:buSzPts val="5760"/>
              <a:buFont typeface="Arial"/>
              <a:buNone/>
              <a:defRPr sz="5760" b="0" i="0" u="none" strike="noStrike" cap="none">
                <a:solidFill>
                  <a:schemeClr val="dk1"/>
                </a:solidFill>
                <a:latin typeface="Open Sans"/>
                <a:ea typeface="Open Sans"/>
                <a:cs typeface="Open Sans"/>
                <a:sym typeface="Open Sans"/>
              </a:defRPr>
            </a:lvl4pPr>
            <a:lvl5pPr marR="0" lvl="4" algn="ctr" rtl="0">
              <a:lnSpc>
                <a:spcPct val="90000"/>
              </a:lnSpc>
              <a:spcBef>
                <a:spcPts val="1800"/>
              </a:spcBef>
              <a:spcAft>
                <a:spcPts val="0"/>
              </a:spcAft>
              <a:buClr>
                <a:srgbClr val="2E7A40"/>
              </a:buClr>
              <a:buSzPts val="5760"/>
              <a:buFont typeface="Arial"/>
              <a:buNone/>
              <a:defRPr sz="5760" b="0" i="0" u="none" strike="noStrike" cap="none">
                <a:solidFill>
                  <a:schemeClr val="dk1"/>
                </a:solidFill>
                <a:latin typeface="Open Sans"/>
                <a:ea typeface="Open Sans"/>
                <a:cs typeface="Open Sans"/>
                <a:sym typeface="Open Sans"/>
              </a:defRPr>
            </a:lvl5pPr>
            <a:lvl6pPr marR="0" lvl="5" algn="ctr" rtl="0">
              <a:lnSpc>
                <a:spcPct val="90000"/>
              </a:lnSpc>
              <a:spcBef>
                <a:spcPts val="1800"/>
              </a:spcBef>
              <a:spcAft>
                <a:spcPts val="0"/>
              </a:spcAft>
              <a:buClr>
                <a:schemeClr val="dk1"/>
              </a:buClr>
              <a:buSzPts val="5760"/>
              <a:buFont typeface="Arial"/>
              <a:buNone/>
              <a:defRPr sz="5760" b="0" i="0" u="none" strike="noStrike" cap="none">
                <a:solidFill>
                  <a:schemeClr val="dk1"/>
                </a:solidFill>
                <a:latin typeface="Open Sans"/>
                <a:ea typeface="Open Sans"/>
                <a:cs typeface="Open Sans"/>
                <a:sym typeface="Open Sans"/>
              </a:defRPr>
            </a:lvl6pPr>
            <a:lvl7pPr marR="0" lvl="6" algn="ctr" rtl="0">
              <a:lnSpc>
                <a:spcPct val="90000"/>
              </a:lnSpc>
              <a:spcBef>
                <a:spcPts val="1800"/>
              </a:spcBef>
              <a:spcAft>
                <a:spcPts val="0"/>
              </a:spcAft>
              <a:buClr>
                <a:schemeClr val="dk1"/>
              </a:buClr>
              <a:buSzPts val="5760"/>
              <a:buFont typeface="Arial"/>
              <a:buNone/>
              <a:defRPr sz="5760" b="0" i="0" u="none" strike="noStrike" cap="none">
                <a:solidFill>
                  <a:schemeClr val="dk1"/>
                </a:solidFill>
                <a:latin typeface="Open Sans"/>
                <a:ea typeface="Open Sans"/>
                <a:cs typeface="Open Sans"/>
                <a:sym typeface="Open Sans"/>
              </a:defRPr>
            </a:lvl7pPr>
            <a:lvl8pPr marR="0" lvl="7" algn="ctr" rtl="0">
              <a:lnSpc>
                <a:spcPct val="90000"/>
              </a:lnSpc>
              <a:spcBef>
                <a:spcPts val="1800"/>
              </a:spcBef>
              <a:spcAft>
                <a:spcPts val="0"/>
              </a:spcAft>
              <a:buClr>
                <a:schemeClr val="dk1"/>
              </a:buClr>
              <a:buSzPts val="5760"/>
              <a:buFont typeface="Arial"/>
              <a:buNone/>
              <a:defRPr sz="5760" b="0" i="0" u="none" strike="noStrike" cap="none">
                <a:solidFill>
                  <a:schemeClr val="dk1"/>
                </a:solidFill>
                <a:latin typeface="Open Sans"/>
                <a:ea typeface="Open Sans"/>
                <a:cs typeface="Open Sans"/>
                <a:sym typeface="Open Sans"/>
              </a:defRPr>
            </a:lvl8pPr>
            <a:lvl9pPr marR="0" lvl="8" algn="ctr" rtl="0">
              <a:lnSpc>
                <a:spcPct val="90000"/>
              </a:lnSpc>
              <a:spcBef>
                <a:spcPts val="1800"/>
              </a:spcBef>
              <a:spcAft>
                <a:spcPts val="0"/>
              </a:spcAft>
              <a:buClr>
                <a:schemeClr val="dk1"/>
              </a:buClr>
              <a:buSzPts val="5760"/>
              <a:buFont typeface="Arial"/>
              <a:buNone/>
              <a:defRPr sz="5760" b="0" i="0" u="none" strike="noStrike" cap="none">
                <a:solidFill>
                  <a:schemeClr val="dk1"/>
                </a:solidFill>
                <a:latin typeface="Open Sans"/>
                <a:ea typeface="Open Sans"/>
                <a:cs typeface="Open Sans"/>
                <a:sym typeface="Open Sans"/>
              </a:defRPr>
            </a:lvl9pPr>
          </a:lstStyle>
          <a:p>
            <a:endParaRPr/>
          </a:p>
        </p:txBody>
      </p:sp>
      <p:cxnSp>
        <p:nvCxnSpPr>
          <p:cNvPr id="21" name="Google Shape;21;p4"/>
          <p:cNvCxnSpPr/>
          <p:nvPr/>
        </p:nvCxnSpPr>
        <p:spPr>
          <a:xfrm rot="10800000" flipH="1">
            <a:off x="-64211" y="22560078"/>
            <a:ext cx="6911240" cy="4805059"/>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0368">
          <p15:clr>
            <a:srgbClr val="FBAE40"/>
          </p15:clr>
        </p15:guide>
        <p15:guide id="2" pos="27133">
          <p15:clr>
            <a:srgbClr val="FBAE40"/>
          </p15:clr>
        </p15:guide>
        <p15:guide id="3" pos="497">
          <p15:clr>
            <a:srgbClr val="FBAE40"/>
          </p15:clr>
        </p15:guide>
        <p15:guide id="4" orient="horz" pos="20054">
          <p15:clr>
            <a:srgbClr val="FBAE40"/>
          </p15:clr>
        </p15:guide>
        <p15:guide id="5" orient="horz" pos="682">
          <p15:clr>
            <a:srgbClr val="FBAE40"/>
          </p15:clr>
        </p15:guide>
        <p15:guide id="6" pos="8845">
          <p15:clr>
            <a:srgbClr val="FBAE40"/>
          </p15:clr>
        </p15:guide>
        <p15:guide id="7" pos="157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22"/>
        <p:cNvGrpSpPr/>
        <p:nvPr/>
      </p:nvGrpSpPr>
      <p:grpSpPr>
        <a:xfrm>
          <a:off x="0" y="0"/>
          <a:ext cx="0" cy="0"/>
          <a:chOff x="0" y="0"/>
          <a:chExt cx="0" cy="0"/>
        </a:xfrm>
      </p:grpSpPr>
      <p:sp>
        <p:nvSpPr>
          <p:cNvPr id="23" name="Google Shape;23;p5"/>
          <p:cNvSpPr/>
          <p:nvPr/>
        </p:nvSpPr>
        <p:spPr>
          <a:xfrm rot="10800000" flipH="1">
            <a:off x="0" y="-29"/>
            <a:ext cx="38251182" cy="25939728"/>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24" name="Google Shape;24;p5"/>
          <p:cNvSpPr/>
          <p:nvPr/>
        </p:nvSpPr>
        <p:spPr>
          <a:xfrm rot="-1641210">
            <a:off x="-2294366" y="17223245"/>
            <a:ext cx="13896583" cy="8385370"/>
          </a:xfrm>
          <a:prstGeom prst="parallelogram">
            <a:avLst>
              <a:gd name="adj" fmla="val 53218"/>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25" name="Google Shape;25;p5"/>
          <p:cNvCxnSpPr/>
          <p:nvPr/>
        </p:nvCxnSpPr>
        <p:spPr>
          <a:xfrm rot="10800000" flipH="1">
            <a:off x="2" y="4848432"/>
            <a:ext cx="6426925" cy="4356029"/>
          </a:xfrm>
          <a:prstGeom prst="straightConnector1">
            <a:avLst/>
          </a:prstGeom>
          <a:noFill/>
          <a:ln w="9525" cap="flat" cmpd="sng">
            <a:solidFill>
              <a:srgbClr val="A5A5A5"/>
            </a:solidFill>
            <a:prstDash val="solid"/>
            <a:miter lim="800000"/>
            <a:headEnd type="none" w="sm" len="sm"/>
            <a:tailEnd type="none" w="sm" len="sm"/>
          </a:ln>
        </p:spPr>
      </p:cxnSp>
      <p:sp>
        <p:nvSpPr>
          <p:cNvPr id="26" name="Google Shape;26;p5" title="Title"/>
          <p:cNvSpPr txBox="1">
            <a:spLocks noGrp="1"/>
          </p:cNvSpPr>
          <p:nvPr>
            <p:ph type="title"/>
          </p:nvPr>
        </p:nvSpPr>
        <p:spPr>
          <a:xfrm>
            <a:off x="22621833" y="9539618"/>
            <a:ext cx="17681879" cy="8591304"/>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4400"/>
              <a:buFont typeface="Open Sans"/>
              <a:buNone/>
              <a:defRPr sz="144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title="Subtitle"/>
          <p:cNvSpPr txBox="1">
            <a:spLocks noGrp="1"/>
          </p:cNvSpPr>
          <p:nvPr>
            <p:ph type="body" idx="1"/>
          </p:nvPr>
        </p:nvSpPr>
        <p:spPr>
          <a:xfrm>
            <a:off x="22621833" y="18201820"/>
            <a:ext cx="17681879" cy="437078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3600"/>
              </a:spcBef>
              <a:spcAft>
                <a:spcPts val="0"/>
              </a:spcAft>
              <a:buClr>
                <a:srgbClr val="2E7A40"/>
              </a:buClr>
              <a:buSzPts val="7200"/>
              <a:buFont typeface="Arial"/>
              <a:buNone/>
              <a:defRPr sz="7200" b="0"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0" i="0" u="none" strike="noStrike" cap="none">
                <a:solidFill>
                  <a:srgbClr val="A0A8AD"/>
                </a:solidFill>
                <a:latin typeface="Open Sans"/>
                <a:ea typeface="Open Sans"/>
                <a:cs typeface="Open Sans"/>
                <a:sym typeface="Open Sans"/>
              </a:defRPr>
            </a:lvl2pPr>
            <a:lvl3pPr marL="1371600" marR="0" lvl="2" indent="-228600" algn="l" rtl="0">
              <a:lnSpc>
                <a:spcPct val="90000"/>
              </a:lnSpc>
              <a:spcBef>
                <a:spcPts val="1800"/>
              </a:spcBef>
              <a:spcAft>
                <a:spcPts val="0"/>
              </a:spcAft>
              <a:buClr>
                <a:srgbClr val="2E7A40"/>
              </a:buClr>
              <a:buSzPts val="6480"/>
              <a:buFont typeface="Arial"/>
              <a:buNone/>
              <a:defRPr sz="6480" b="0" i="0" u="none" strike="noStrike" cap="none">
                <a:solidFill>
                  <a:srgbClr val="A0A8AD"/>
                </a:solidFill>
                <a:latin typeface="Open Sans"/>
                <a:ea typeface="Open Sans"/>
                <a:cs typeface="Open Sans"/>
                <a:sym typeface="Open Sans"/>
              </a:defRPr>
            </a:lvl3pPr>
            <a:lvl4pPr marL="1828800" marR="0" lvl="3" indent="-228600" algn="l" rtl="0">
              <a:lnSpc>
                <a:spcPct val="90000"/>
              </a:lnSpc>
              <a:spcBef>
                <a:spcPts val="1800"/>
              </a:spcBef>
              <a:spcAft>
                <a:spcPts val="0"/>
              </a:spcAft>
              <a:buClr>
                <a:srgbClr val="2E7A40"/>
              </a:buClr>
              <a:buSzPts val="5760"/>
              <a:buFont typeface="Arial"/>
              <a:buNone/>
              <a:defRPr sz="5760" b="0" i="0" u="none" strike="noStrike" cap="none">
                <a:solidFill>
                  <a:srgbClr val="A0A8AD"/>
                </a:solidFill>
                <a:latin typeface="Open Sans"/>
                <a:ea typeface="Open Sans"/>
                <a:cs typeface="Open Sans"/>
                <a:sym typeface="Open Sans"/>
              </a:defRPr>
            </a:lvl4pPr>
            <a:lvl5pPr marL="2286000" marR="0" lvl="4" indent="-228600" algn="l" rtl="0">
              <a:lnSpc>
                <a:spcPct val="90000"/>
              </a:lnSpc>
              <a:spcBef>
                <a:spcPts val="1800"/>
              </a:spcBef>
              <a:spcAft>
                <a:spcPts val="0"/>
              </a:spcAft>
              <a:buClr>
                <a:srgbClr val="2E7A40"/>
              </a:buClr>
              <a:buSzPts val="5760"/>
              <a:buFont typeface="Arial"/>
              <a:buNone/>
              <a:defRPr sz="5760" b="0" i="0" u="none" strike="noStrike" cap="none">
                <a:solidFill>
                  <a:srgbClr val="A0A8AD"/>
                </a:solidFill>
                <a:latin typeface="Open Sans"/>
                <a:ea typeface="Open Sans"/>
                <a:cs typeface="Open Sans"/>
                <a:sym typeface="Open Sans"/>
              </a:defRPr>
            </a:lvl5pPr>
            <a:lvl6pPr marL="2743200" marR="0" lvl="5" indent="-228600" algn="l" rtl="0">
              <a:lnSpc>
                <a:spcPct val="90000"/>
              </a:lnSpc>
              <a:spcBef>
                <a:spcPts val="1800"/>
              </a:spcBef>
              <a:spcAft>
                <a:spcPts val="0"/>
              </a:spcAft>
              <a:buClr>
                <a:srgbClr val="A0A8AD"/>
              </a:buClr>
              <a:buSzPts val="5760"/>
              <a:buFont typeface="Arial"/>
              <a:buNone/>
              <a:defRPr sz="5760" b="0" i="0" u="none" strike="noStrike" cap="none">
                <a:solidFill>
                  <a:srgbClr val="A0A8AD"/>
                </a:solidFill>
                <a:latin typeface="Open Sans"/>
                <a:ea typeface="Open Sans"/>
                <a:cs typeface="Open Sans"/>
                <a:sym typeface="Open Sans"/>
              </a:defRPr>
            </a:lvl6pPr>
            <a:lvl7pPr marL="3200400" marR="0" lvl="6" indent="-228600" algn="l" rtl="0">
              <a:lnSpc>
                <a:spcPct val="90000"/>
              </a:lnSpc>
              <a:spcBef>
                <a:spcPts val="1800"/>
              </a:spcBef>
              <a:spcAft>
                <a:spcPts val="0"/>
              </a:spcAft>
              <a:buClr>
                <a:srgbClr val="A0A8AD"/>
              </a:buClr>
              <a:buSzPts val="5760"/>
              <a:buFont typeface="Arial"/>
              <a:buNone/>
              <a:defRPr sz="5760" b="0" i="0" u="none" strike="noStrike" cap="none">
                <a:solidFill>
                  <a:srgbClr val="A0A8AD"/>
                </a:solidFill>
                <a:latin typeface="Open Sans"/>
                <a:ea typeface="Open Sans"/>
                <a:cs typeface="Open Sans"/>
                <a:sym typeface="Open Sans"/>
              </a:defRPr>
            </a:lvl7pPr>
            <a:lvl8pPr marL="3657600" marR="0" lvl="7" indent="-228600" algn="l" rtl="0">
              <a:lnSpc>
                <a:spcPct val="90000"/>
              </a:lnSpc>
              <a:spcBef>
                <a:spcPts val="1800"/>
              </a:spcBef>
              <a:spcAft>
                <a:spcPts val="0"/>
              </a:spcAft>
              <a:buClr>
                <a:srgbClr val="A0A8AD"/>
              </a:buClr>
              <a:buSzPts val="5760"/>
              <a:buFont typeface="Arial"/>
              <a:buNone/>
              <a:defRPr sz="5760" b="0" i="0" u="none" strike="noStrike" cap="none">
                <a:solidFill>
                  <a:srgbClr val="A0A8AD"/>
                </a:solidFill>
                <a:latin typeface="Open Sans"/>
                <a:ea typeface="Open Sans"/>
                <a:cs typeface="Open Sans"/>
                <a:sym typeface="Open Sans"/>
              </a:defRPr>
            </a:lvl8pPr>
            <a:lvl9pPr marL="4114800" marR="0" lvl="8" indent="-228600" algn="l" rtl="0">
              <a:lnSpc>
                <a:spcPct val="90000"/>
              </a:lnSpc>
              <a:spcBef>
                <a:spcPts val="1800"/>
              </a:spcBef>
              <a:spcAft>
                <a:spcPts val="0"/>
              </a:spcAft>
              <a:buClr>
                <a:srgbClr val="A0A8AD"/>
              </a:buClr>
              <a:buSzPts val="5760"/>
              <a:buFont typeface="Arial"/>
              <a:buNone/>
              <a:defRPr sz="5760" b="0" i="0" u="none" strike="noStrike" cap="none">
                <a:solidFill>
                  <a:srgbClr val="A0A8AD"/>
                </a:solidFill>
                <a:latin typeface="Open Sans"/>
                <a:ea typeface="Open Sans"/>
                <a:cs typeface="Open Sans"/>
                <a:sym typeface="Open Sans"/>
              </a:defRPr>
            </a:lvl9pPr>
          </a:lstStyle>
          <a:p>
            <a:endParaRPr/>
          </a:p>
        </p:txBody>
      </p:sp>
      <p:cxnSp>
        <p:nvCxnSpPr>
          <p:cNvPr id="28" name="Google Shape;28;p5"/>
          <p:cNvCxnSpPr/>
          <p:nvPr/>
        </p:nvCxnSpPr>
        <p:spPr>
          <a:xfrm rot="10800000" flipH="1">
            <a:off x="32415484" y="18836636"/>
            <a:ext cx="11475720" cy="8107680"/>
          </a:xfrm>
          <a:prstGeom prst="straightConnector1">
            <a:avLst/>
          </a:prstGeom>
          <a:noFill/>
          <a:ln w="9525" cap="flat" cmpd="sng">
            <a:solidFill>
              <a:schemeClr val="accent2"/>
            </a:solidFill>
            <a:prstDash val="solid"/>
            <a:miter lim="800000"/>
            <a:headEnd type="none" w="sm" len="sm"/>
            <a:tailEnd type="none" w="sm" len="sm"/>
          </a:ln>
        </p:spPr>
      </p:cxnSp>
      <p:sp>
        <p:nvSpPr>
          <p:cNvPr id="29" name="Google Shape;29;p5"/>
          <p:cNvSpPr/>
          <p:nvPr/>
        </p:nvSpPr>
        <p:spPr>
          <a:xfrm>
            <a:off x="27914803" y="3"/>
            <a:ext cx="8130845" cy="3565531"/>
          </a:xfrm>
          <a:prstGeom prst="parallelogram">
            <a:avLst>
              <a:gd name="adj" fmla="val 195850"/>
            </a:avLst>
          </a:prstGeom>
          <a:solidFill>
            <a:schemeClr val="accent1"/>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30" name="Google Shape;30;p5"/>
          <p:cNvCxnSpPr/>
          <p:nvPr/>
        </p:nvCxnSpPr>
        <p:spPr>
          <a:xfrm rot="10800000" flipH="1">
            <a:off x="2" y="1961097"/>
            <a:ext cx="23743270" cy="16335111"/>
          </a:xfrm>
          <a:prstGeom prst="straightConnector1">
            <a:avLst/>
          </a:prstGeom>
          <a:noFill/>
          <a:ln w="9525" cap="flat" cmpd="sng">
            <a:solidFill>
              <a:srgbClr val="A5A5A5"/>
            </a:solidFill>
            <a:prstDash val="solid"/>
            <a:miter lim="800000"/>
            <a:headEnd type="none" w="sm" len="sm"/>
            <a:tailEnd type="none" w="sm" len="sm"/>
          </a:ln>
        </p:spPr>
      </p:cxnSp>
      <p:sp>
        <p:nvSpPr>
          <p:cNvPr id="31" name="Google Shape;31;p5"/>
          <p:cNvSpPr>
            <a:spLocks noGrp="1"/>
          </p:cNvSpPr>
          <p:nvPr>
            <p:ph type="pic" idx="2"/>
          </p:nvPr>
        </p:nvSpPr>
        <p:spPr>
          <a:xfrm>
            <a:off x="6060235" y="4132534"/>
            <a:ext cx="15942683" cy="2465802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3600"/>
              </a:spcBef>
              <a:spcAft>
                <a:spcPts val="0"/>
              </a:spcAft>
              <a:buClr>
                <a:srgbClr val="2E7A40"/>
              </a:buClr>
              <a:buSzPts val="8640"/>
              <a:buFont typeface="Arial"/>
              <a:buNone/>
              <a:defRPr sz="8640" b="0" i="0" u="none" strike="noStrike" cap="none">
                <a:solidFill>
                  <a:schemeClr val="dk1"/>
                </a:solidFill>
                <a:latin typeface="Open Sans"/>
                <a:ea typeface="Open Sans"/>
                <a:cs typeface="Open Sans"/>
                <a:sym typeface="Open Sans"/>
              </a:defRPr>
            </a:lvl1pPr>
            <a:lvl2pPr marR="0" lvl="1"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R="0" lvl="2"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R="0" lvl="3"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R="0" lvl="4"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R="0" lvl="5"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R="0" lvl="6"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R="0" lvl="7"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R="0" lvl="8"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cxnSp>
        <p:nvCxnSpPr>
          <p:cNvPr id="32" name="Google Shape;32;p5"/>
          <p:cNvCxnSpPr/>
          <p:nvPr/>
        </p:nvCxnSpPr>
        <p:spPr>
          <a:xfrm rot="10800000" flipH="1">
            <a:off x="-64211" y="25281332"/>
            <a:ext cx="6911240" cy="4805059"/>
          </a:xfrm>
          <a:prstGeom prst="straightConnector1">
            <a:avLst/>
          </a:prstGeom>
          <a:noFill/>
          <a:ln w="9525" cap="flat" cmpd="sng">
            <a:solidFill>
              <a:schemeClr val="accent1"/>
            </a:solidFill>
            <a:prstDash val="solid"/>
            <a:miter lim="800000"/>
            <a:headEnd type="none" w="sm" len="sm"/>
            <a:tailEnd type="none" w="sm" len="sm"/>
          </a:ln>
        </p:spPr>
      </p:cxnSp>
      <p:sp>
        <p:nvSpPr>
          <p:cNvPr id="33" name="Google Shape;33;p5"/>
          <p:cNvSpPr/>
          <p:nvPr/>
        </p:nvSpPr>
        <p:spPr>
          <a:xfrm rot="-1641210">
            <a:off x="-500524" y="16353816"/>
            <a:ext cx="5178236" cy="1135584"/>
          </a:xfrm>
          <a:prstGeom prst="parallelogram">
            <a:avLst>
              <a:gd name="adj" fmla="val 53218"/>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Tree>
  </p:cSld>
  <p:clrMapOvr>
    <a:masterClrMapping/>
  </p:clrMapOvr>
  <p:extLst>
    <p:ext uri="{DCECCB84-F9BA-43D5-87BE-67443E8EF086}">
      <p15:sldGuideLst xmlns:p15="http://schemas.microsoft.com/office/powerpoint/2012/main">
        <p15:guide id="1" orient="horz" pos="10478">
          <p15:clr>
            <a:srgbClr val="FBAE40"/>
          </p15:clr>
        </p15:guide>
        <p15:guide id="2" pos="13824">
          <p15:clr>
            <a:srgbClr val="FBAE40"/>
          </p15:clr>
        </p15:guide>
        <p15:guide id="3" pos="515">
          <p15:clr>
            <a:srgbClr val="FBAE40"/>
          </p15:clr>
        </p15:guide>
        <p15:guide id="4" orient="horz" pos="20016">
          <p15:clr>
            <a:srgbClr val="FBAE40"/>
          </p15:clr>
        </p15:guide>
        <p15:guide id="5" pos="27133">
          <p15:clr>
            <a:srgbClr val="FBAE40"/>
          </p15:clr>
        </p15:guide>
        <p15:guide id="6" orient="horz" pos="6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Layout 01">
  <p:cSld name="Text Layout 01">
    <p:spTree>
      <p:nvGrpSpPr>
        <p:cNvPr id="1" name="Shape 34"/>
        <p:cNvGrpSpPr/>
        <p:nvPr/>
      </p:nvGrpSpPr>
      <p:grpSpPr>
        <a:xfrm>
          <a:off x="0" y="0"/>
          <a:ext cx="0" cy="0"/>
          <a:chOff x="0" y="0"/>
          <a:chExt cx="0" cy="0"/>
        </a:xfrm>
      </p:grpSpPr>
      <p:sp>
        <p:nvSpPr>
          <p:cNvPr id="35" name="Google Shape;35;p6" title="Bullet Points"/>
          <p:cNvSpPr txBox="1">
            <a:spLocks noGrp="1"/>
          </p:cNvSpPr>
          <p:nvPr>
            <p:ph type="body" idx="1"/>
          </p:nvPr>
        </p:nvSpPr>
        <p:spPr>
          <a:xfrm>
            <a:off x="1912963" y="15345194"/>
            <a:ext cx="17794184" cy="14199720"/>
          </a:xfrm>
          <a:prstGeom prst="rect">
            <a:avLst/>
          </a:prstGeom>
          <a:noFill/>
          <a:ln>
            <a:noFill/>
          </a:ln>
        </p:spPr>
        <p:txBody>
          <a:bodyPr spcFirstLastPara="1" wrap="square" lIns="91425" tIns="45700" rIns="91425" bIns="45700" anchor="t" anchorCtr="0">
            <a:normAutofit/>
          </a:bodyPr>
          <a:lstStyle>
            <a:lvl1pPr marL="457200" marR="0" lvl="0" indent="-777240" algn="l" rtl="0">
              <a:lnSpc>
                <a:spcPct val="90000"/>
              </a:lnSpc>
              <a:spcBef>
                <a:spcPts val="3600"/>
              </a:spcBef>
              <a:spcAft>
                <a:spcPts val="0"/>
              </a:spcAft>
              <a:buClr>
                <a:schemeClr val="accent2"/>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chemeClr val="accent2"/>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chemeClr val="accent2"/>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36" name="Google Shape;36;p6"/>
          <p:cNvSpPr/>
          <p:nvPr/>
        </p:nvSpPr>
        <p:spPr>
          <a:xfrm rot="10800000">
            <a:off x="6622871" y="-29"/>
            <a:ext cx="37268329" cy="2706627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37" name="Google Shape;37;p6"/>
          <p:cNvSpPr/>
          <p:nvPr/>
        </p:nvSpPr>
        <p:spPr>
          <a:xfrm flipH="1">
            <a:off x="10721339" y="-22"/>
            <a:ext cx="14836141" cy="6278904"/>
          </a:xfrm>
          <a:prstGeom prst="parallelogram">
            <a:avLst>
              <a:gd name="adj" fmla="val 186380"/>
            </a:avLst>
          </a:prstGeom>
          <a:solidFill>
            <a:schemeClr val="accent1"/>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38" name="Google Shape;38;p6"/>
          <p:cNvCxnSpPr/>
          <p:nvPr/>
        </p:nvCxnSpPr>
        <p:spPr>
          <a:xfrm rot="10800000" flipH="1">
            <a:off x="22951441" y="24225970"/>
            <a:ext cx="5488466" cy="8656320"/>
          </a:xfrm>
          <a:prstGeom prst="straightConnector1">
            <a:avLst/>
          </a:prstGeom>
          <a:noFill/>
          <a:ln w="9525" cap="flat" cmpd="sng">
            <a:solidFill>
              <a:srgbClr val="EAB200"/>
            </a:solidFill>
            <a:prstDash val="solid"/>
            <a:miter lim="800000"/>
            <a:headEnd type="none" w="sm" len="sm"/>
            <a:tailEnd type="none" w="sm" len="sm"/>
          </a:ln>
        </p:spPr>
      </p:cxnSp>
      <p:sp>
        <p:nvSpPr>
          <p:cNvPr id="39" name="Google Shape;39;p6" title="Subtitle"/>
          <p:cNvSpPr txBox="1">
            <a:spLocks noGrp="1"/>
          </p:cNvSpPr>
          <p:nvPr>
            <p:ph type="body" idx="2"/>
          </p:nvPr>
        </p:nvSpPr>
        <p:spPr>
          <a:xfrm>
            <a:off x="1912966" y="12304692"/>
            <a:ext cx="26433472" cy="2922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7200"/>
              <a:buFont typeface="Arial"/>
              <a:buNone/>
              <a:defRPr sz="7200" b="0"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40" name="Google Shape;40;p6" title="Title "/>
          <p:cNvSpPr txBox="1">
            <a:spLocks noGrp="1"/>
          </p:cNvSpPr>
          <p:nvPr>
            <p:ph type="title"/>
          </p:nvPr>
        </p:nvSpPr>
        <p:spPr>
          <a:xfrm>
            <a:off x="1912961" y="6280723"/>
            <a:ext cx="26433440" cy="5834717"/>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840"/>
              <a:buFont typeface="Open Sans"/>
              <a:buNone/>
              <a:defRPr sz="15839"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a:spLocks noGrp="1"/>
          </p:cNvSpPr>
          <p:nvPr>
            <p:ph type="pic" idx="3"/>
          </p:nvPr>
        </p:nvSpPr>
        <p:spPr>
          <a:xfrm>
            <a:off x="23774400" y="3"/>
            <a:ext cx="20116799" cy="32986796"/>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90000"/>
              </a:lnSpc>
              <a:spcBef>
                <a:spcPts val="3600"/>
              </a:spcBef>
              <a:spcAft>
                <a:spcPts val="0"/>
              </a:spcAft>
              <a:buClr>
                <a:srgbClr val="2E7A40"/>
              </a:buClr>
              <a:buSzPts val="8640"/>
              <a:buFont typeface="Arial"/>
              <a:buNone/>
              <a:defRPr sz="8640" b="0" i="0" u="none" strike="noStrike" cap="none">
                <a:solidFill>
                  <a:schemeClr val="dk1"/>
                </a:solidFill>
                <a:latin typeface="Open Sans"/>
                <a:ea typeface="Open Sans"/>
                <a:cs typeface="Open Sans"/>
                <a:sym typeface="Open Sans"/>
              </a:defRPr>
            </a:lvl1pPr>
            <a:lvl2pPr marR="0" lvl="1"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R="0" lvl="2"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R="0" lvl="3"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R="0" lvl="4"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R="0" lvl="5"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R="0" lvl="6"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R="0" lvl="7"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R="0" lvl="8"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42" name="Google Shape;42;p6"/>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682">
          <p15:clr>
            <a:srgbClr val="FBAE40"/>
          </p15:clr>
        </p15:guide>
        <p15:guide id="2" pos="13824">
          <p15:clr>
            <a:srgbClr val="FBAE40"/>
          </p15:clr>
        </p15:guide>
        <p15:guide id="3" pos="149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Layout 02">
  <p:cSld name="Text Layout 02">
    <p:spTree>
      <p:nvGrpSpPr>
        <p:cNvPr id="1" name="Shape 44"/>
        <p:cNvGrpSpPr/>
        <p:nvPr/>
      </p:nvGrpSpPr>
      <p:grpSpPr>
        <a:xfrm>
          <a:off x="0" y="0"/>
          <a:ext cx="0" cy="0"/>
          <a:chOff x="0" y="0"/>
          <a:chExt cx="0" cy="0"/>
        </a:xfrm>
      </p:grpSpPr>
      <p:sp>
        <p:nvSpPr>
          <p:cNvPr id="45" name="Google Shape;45;p7"/>
          <p:cNvSpPr/>
          <p:nvPr/>
        </p:nvSpPr>
        <p:spPr>
          <a:xfrm rot="10800000">
            <a:off x="6622871" y="-29"/>
            <a:ext cx="37268329" cy="2706627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46" name="Google Shape;46;p7"/>
          <p:cNvSpPr>
            <a:spLocks noGrp="1"/>
          </p:cNvSpPr>
          <p:nvPr>
            <p:ph type="pic" idx="2"/>
          </p:nvPr>
        </p:nvSpPr>
        <p:spPr>
          <a:xfrm>
            <a:off x="22212639" y="6888480"/>
            <a:ext cx="21678556" cy="26029919"/>
          </a:xfrm>
          <a:prstGeom prst="rect">
            <a:avLst/>
          </a:prstGeom>
          <a:solidFill>
            <a:srgbClr val="D8D8D8"/>
          </a:solidFill>
          <a:ln>
            <a:noFill/>
          </a:ln>
        </p:spPr>
        <p:txBody>
          <a:bodyPr spcFirstLastPara="1" wrap="square" lIns="91425" tIns="45700" rIns="365750" bIns="45700" anchor="ctr" anchorCtr="0">
            <a:noAutofit/>
          </a:bodyPr>
          <a:lstStyle>
            <a:lvl1pPr marR="0" lvl="0" algn="r" rtl="0">
              <a:lnSpc>
                <a:spcPct val="90000"/>
              </a:lnSpc>
              <a:spcBef>
                <a:spcPts val="3600"/>
              </a:spcBef>
              <a:spcAft>
                <a:spcPts val="0"/>
              </a:spcAft>
              <a:buClr>
                <a:srgbClr val="2E7A40"/>
              </a:buClr>
              <a:buSzPts val="8640"/>
              <a:buFont typeface="Arial"/>
              <a:buNone/>
              <a:defRPr sz="8640" b="0" i="0" u="none" strike="noStrike" cap="none">
                <a:solidFill>
                  <a:schemeClr val="dk1"/>
                </a:solidFill>
                <a:latin typeface="Open Sans"/>
                <a:ea typeface="Open Sans"/>
                <a:cs typeface="Open Sans"/>
                <a:sym typeface="Open Sans"/>
              </a:defRPr>
            </a:lvl1pPr>
            <a:lvl2pPr marR="0" lvl="1"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R="0" lvl="2"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R="0" lvl="3"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R="0" lvl="4"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R="0" lvl="5"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R="0" lvl="6"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R="0" lvl="7"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R="0" lvl="8"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47" name="Google Shape;47;p7" title="Bullet Points"/>
          <p:cNvSpPr txBox="1">
            <a:spLocks noGrp="1"/>
          </p:cNvSpPr>
          <p:nvPr>
            <p:ph type="body" idx="1"/>
          </p:nvPr>
        </p:nvSpPr>
        <p:spPr>
          <a:xfrm>
            <a:off x="1912963" y="15345194"/>
            <a:ext cx="17794184" cy="14199720"/>
          </a:xfrm>
          <a:prstGeom prst="rect">
            <a:avLst/>
          </a:prstGeom>
          <a:noFill/>
          <a:ln>
            <a:noFill/>
          </a:ln>
        </p:spPr>
        <p:txBody>
          <a:bodyPr spcFirstLastPara="1" wrap="square" lIns="91425" tIns="45700" rIns="91425" bIns="45700" anchor="t" anchorCtr="0">
            <a:normAutofit/>
          </a:bodyPr>
          <a:lstStyle>
            <a:lvl1pPr marL="457200" marR="0" lvl="0" indent="-777240" algn="l" rtl="0">
              <a:lnSpc>
                <a:spcPct val="90000"/>
              </a:lnSpc>
              <a:spcBef>
                <a:spcPts val="3600"/>
              </a:spcBef>
              <a:spcAft>
                <a:spcPts val="0"/>
              </a:spcAft>
              <a:buClr>
                <a:schemeClr val="accent2"/>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chemeClr val="accent2"/>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chemeClr val="accent2"/>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chemeClr val="accent2"/>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48" name="Google Shape;48;p7"/>
          <p:cNvSpPr/>
          <p:nvPr/>
        </p:nvSpPr>
        <p:spPr>
          <a:xfrm flipH="1">
            <a:off x="10721339" y="-22"/>
            <a:ext cx="14836141" cy="6278904"/>
          </a:xfrm>
          <a:prstGeom prst="parallelogram">
            <a:avLst>
              <a:gd name="adj" fmla="val 186380"/>
            </a:avLst>
          </a:prstGeom>
          <a:solidFill>
            <a:schemeClr val="accent1"/>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cxnSp>
        <p:nvCxnSpPr>
          <p:cNvPr id="49" name="Google Shape;49;p7"/>
          <p:cNvCxnSpPr/>
          <p:nvPr/>
        </p:nvCxnSpPr>
        <p:spPr>
          <a:xfrm rot="10800000" flipH="1">
            <a:off x="37268331" y="5690170"/>
            <a:ext cx="6622866" cy="7842950"/>
          </a:xfrm>
          <a:prstGeom prst="straightConnector1">
            <a:avLst/>
          </a:prstGeom>
          <a:noFill/>
          <a:ln w="9525" cap="flat" cmpd="sng">
            <a:solidFill>
              <a:schemeClr val="accent2"/>
            </a:solidFill>
            <a:prstDash val="solid"/>
            <a:miter lim="800000"/>
            <a:headEnd type="none" w="sm" len="sm"/>
            <a:tailEnd type="none" w="sm" len="sm"/>
          </a:ln>
        </p:spPr>
      </p:cxnSp>
      <p:sp>
        <p:nvSpPr>
          <p:cNvPr id="50" name="Google Shape;50;p7" title="Subtitle"/>
          <p:cNvSpPr txBox="1">
            <a:spLocks noGrp="1"/>
          </p:cNvSpPr>
          <p:nvPr>
            <p:ph type="body" idx="3"/>
          </p:nvPr>
        </p:nvSpPr>
        <p:spPr>
          <a:xfrm>
            <a:off x="1912966" y="12304692"/>
            <a:ext cx="26433437" cy="2922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7200"/>
              <a:buFont typeface="Arial"/>
              <a:buNone/>
              <a:defRPr sz="7200" b="0"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51" name="Google Shape;51;p7" title="Title "/>
          <p:cNvSpPr txBox="1">
            <a:spLocks noGrp="1"/>
          </p:cNvSpPr>
          <p:nvPr>
            <p:ph type="title"/>
          </p:nvPr>
        </p:nvSpPr>
        <p:spPr>
          <a:xfrm>
            <a:off x="1912961" y="6280723"/>
            <a:ext cx="26433440" cy="5834717"/>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840"/>
              <a:buFont typeface="Open Sans"/>
              <a:buNone/>
              <a:defRPr sz="15839"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7"/>
          <p:cNvPicPr preferRelativeResize="0"/>
          <p:nvPr/>
        </p:nvPicPr>
        <p:blipFill rotWithShape="1">
          <a:blip r:embed="rId2">
            <a:alphaModFix/>
          </a:blip>
          <a:srcRect/>
          <a:stretch/>
        </p:blipFill>
        <p:spPr>
          <a:xfrm>
            <a:off x="40947472" y="655320"/>
            <a:ext cx="2460031" cy="32800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82">
          <p15:clr>
            <a:srgbClr val="FBAE40"/>
          </p15:clr>
        </p15:guide>
        <p15:guide id="2" pos="13824">
          <p15:clr>
            <a:srgbClr val="FBAE40"/>
          </p15:clr>
        </p15:guide>
        <p15:guide id="3" pos="149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ion with Subtitle">
  <p:cSld name="Comparision with Subtitle">
    <p:spTree>
      <p:nvGrpSpPr>
        <p:cNvPr id="1" name="Shape 55"/>
        <p:cNvGrpSpPr/>
        <p:nvPr/>
      </p:nvGrpSpPr>
      <p:grpSpPr>
        <a:xfrm>
          <a:off x="0" y="0"/>
          <a:ext cx="0" cy="0"/>
          <a:chOff x="0" y="0"/>
          <a:chExt cx="0" cy="0"/>
        </a:xfrm>
      </p:grpSpPr>
      <p:cxnSp>
        <p:nvCxnSpPr>
          <p:cNvPr id="56" name="Google Shape;56;p8"/>
          <p:cNvCxnSpPr/>
          <p:nvPr/>
        </p:nvCxnSpPr>
        <p:spPr>
          <a:xfrm rot="10800000">
            <a:off x="-33287" y="17443044"/>
            <a:ext cx="6885428" cy="7550347"/>
          </a:xfrm>
          <a:prstGeom prst="straightConnector1">
            <a:avLst/>
          </a:prstGeom>
          <a:noFill/>
          <a:ln w="9525" cap="flat" cmpd="sng">
            <a:solidFill>
              <a:schemeClr val="accent2"/>
            </a:solidFill>
            <a:prstDash val="solid"/>
            <a:miter lim="800000"/>
            <a:headEnd type="none" w="sm" len="sm"/>
            <a:tailEnd type="none" w="sm" len="sm"/>
          </a:ln>
        </p:spPr>
      </p:cxnSp>
      <p:grpSp>
        <p:nvGrpSpPr>
          <p:cNvPr id="57" name="Google Shape;57;p8"/>
          <p:cNvGrpSpPr/>
          <p:nvPr/>
        </p:nvGrpSpPr>
        <p:grpSpPr>
          <a:xfrm flipH="1">
            <a:off x="27220780" y="2"/>
            <a:ext cx="17150320" cy="16996834"/>
            <a:chOff x="-124265" y="-2"/>
            <a:chExt cx="4763978" cy="3367272"/>
          </a:xfrm>
        </p:grpSpPr>
        <p:sp>
          <p:nvSpPr>
            <p:cNvPr id="58" name="Google Shape;58;p8"/>
            <p:cNvSpPr/>
            <p:nvPr/>
          </p:nvSpPr>
          <p:spPr>
            <a:xfrm>
              <a:off x="0" y="-1"/>
              <a:ext cx="4639713" cy="3367271"/>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dk1"/>
                </a:solidFill>
                <a:latin typeface="Open Sans"/>
                <a:ea typeface="Open Sans"/>
                <a:cs typeface="Open Sans"/>
                <a:sym typeface="Open Sans"/>
              </a:endParaRPr>
            </a:p>
          </p:txBody>
        </p:sp>
        <p:cxnSp>
          <p:nvCxnSpPr>
            <p:cNvPr id="59" name="Google Shape;59;p8"/>
            <p:cNvCxnSpPr/>
            <p:nvPr/>
          </p:nvCxnSpPr>
          <p:spPr>
            <a:xfrm rot="10800000" flipH="1">
              <a:off x="1433638" y="-2"/>
              <a:ext cx="1240971" cy="916595"/>
            </a:xfrm>
            <a:prstGeom prst="straightConnector1">
              <a:avLst/>
            </a:prstGeom>
            <a:noFill/>
            <a:ln w="9525" cap="flat" cmpd="sng">
              <a:solidFill>
                <a:srgbClr val="BFBFBF"/>
              </a:solidFill>
              <a:prstDash val="solid"/>
              <a:miter lim="800000"/>
              <a:headEnd type="none" w="sm" len="sm"/>
              <a:tailEnd type="none" w="sm" len="sm"/>
            </a:ln>
          </p:spPr>
        </p:cxnSp>
        <p:sp>
          <p:nvSpPr>
            <p:cNvPr id="60" name="Google Shape;60;p8"/>
            <p:cNvSpPr/>
            <p:nvPr/>
          </p:nvSpPr>
          <p:spPr>
            <a:xfrm rot="-2178838">
              <a:off x="-192127" y="1140864"/>
              <a:ext cx="1354398" cy="214994"/>
            </a:xfrm>
            <a:prstGeom prst="parallelogram">
              <a:avLst>
                <a:gd name="adj" fmla="val 7200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grpSp>
      <p:sp>
        <p:nvSpPr>
          <p:cNvPr id="61" name="Google Shape;61;p8"/>
          <p:cNvSpPr txBox="1">
            <a:spLocks noGrp="1"/>
          </p:cNvSpPr>
          <p:nvPr>
            <p:ph type="body" idx="1"/>
          </p:nvPr>
        </p:nvSpPr>
        <p:spPr>
          <a:xfrm>
            <a:off x="1874513" y="10103463"/>
            <a:ext cx="19711043" cy="374970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0"/>
              </a:spcBef>
              <a:spcAft>
                <a:spcPts val="0"/>
              </a:spcAft>
              <a:buClr>
                <a:srgbClr val="2E7A40"/>
              </a:buClr>
              <a:buSzPts val="10080"/>
              <a:buFont typeface="Arial"/>
              <a:buNone/>
              <a:defRPr sz="1008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1800"/>
              </a:spcBef>
              <a:spcAft>
                <a:spcPts val="0"/>
              </a:spcAft>
              <a:buClr>
                <a:srgbClr val="2E7A40"/>
              </a:buClr>
              <a:buSzPts val="6480"/>
              <a:buFont typeface="Arial"/>
              <a:buNone/>
              <a:defRPr sz="648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1800"/>
              </a:spcBef>
              <a:spcAft>
                <a:spcPts val="0"/>
              </a:spcAft>
              <a:buClr>
                <a:srgbClr val="2E7A40"/>
              </a:buClr>
              <a:buSzPts val="5760"/>
              <a:buFont typeface="Arial"/>
              <a:buNone/>
              <a:defRPr sz="576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1800"/>
              </a:spcBef>
              <a:spcAft>
                <a:spcPts val="0"/>
              </a:spcAft>
              <a:buClr>
                <a:srgbClr val="2E7A40"/>
              </a:buClr>
              <a:buSzPts val="5760"/>
              <a:buFont typeface="Arial"/>
              <a:buNone/>
              <a:defRPr sz="576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9pPr>
          </a:lstStyle>
          <a:p>
            <a:endParaRPr/>
          </a:p>
        </p:txBody>
      </p:sp>
      <p:sp>
        <p:nvSpPr>
          <p:cNvPr id="62" name="Google Shape;62;p8" title="Bullet Points"/>
          <p:cNvSpPr txBox="1">
            <a:spLocks noGrp="1"/>
          </p:cNvSpPr>
          <p:nvPr>
            <p:ph type="body" idx="2"/>
          </p:nvPr>
        </p:nvSpPr>
        <p:spPr>
          <a:xfrm>
            <a:off x="1874513" y="13853167"/>
            <a:ext cx="19711043" cy="15514315"/>
          </a:xfrm>
          <a:prstGeom prst="rect">
            <a:avLst/>
          </a:prstGeom>
          <a:noFill/>
          <a:ln>
            <a:noFill/>
          </a:ln>
        </p:spPr>
        <p:txBody>
          <a:bodyPr spcFirstLastPara="1" wrap="square" lIns="91425" tIns="45700" rIns="91425" bIns="45700" anchor="t" anchorCtr="0">
            <a:normAutofit/>
          </a:bodyPr>
          <a:lstStyle>
            <a:lvl1pPr marL="457200" marR="0" lvl="0" indent="-777240" algn="l" rtl="0">
              <a:lnSpc>
                <a:spcPct val="90000"/>
              </a:lnSpc>
              <a:spcBef>
                <a:spcPts val="3600"/>
              </a:spcBef>
              <a:spcAft>
                <a:spcPts val="0"/>
              </a:spcAft>
              <a:buClr>
                <a:srgbClr val="2E7A40"/>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63" name="Google Shape;63;p8"/>
          <p:cNvSpPr txBox="1">
            <a:spLocks noGrp="1"/>
          </p:cNvSpPr>
          <p:nvPr>
            <p:ph type="body" idx="3"/>
          </p:nvPr>
        </p:nvSpPr>
        <p:spPr>
          <a:xfrm>
            <a:off x="22272167" y="10103463"/>
            <a:ext cx="19712161" cy="374970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3600"/>
              </a:spcBef>
              <a:spcAft>
                <a:spcPts val="0"/>
              </a:spcAft>
              <a:buClr>
                <a:srgbClr val="2E7A40"/>
              </a:buClr>
              <a:buSzPts val="10080"/>
              <a:buFont typeface="Arial"/>
              <a:buNone/>
              <a:defRPr sz="1008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1800"/>
              </a:spcBef>
              <a:spcAft>
                <a:spcPts val="0"/>
              </a:spcAft>
              <a:buClr>
                <a:srgbClr val="2E7A40"/>
              </a:buClr>
              <a:buSzPts val="6480"/>
              <a:buFont typeface="Arial"/>
              <a:buNone/>
              <a:defRPr sz="648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1800"/>
              </a:spcBef>
              <a:spcAft>
                <a:spcPts val="0"/>
              </a:spcAft>
              <a:buClr>
                <a:srgbClr val="2E7A40"/>
              </a:buClr>
              <a:buSzPts val="5760"/>
              <a:buFont typeface="Arial"/>
              <a:buNone/>
              <a:defRPr sz="576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1800"/>
              </a:spcBef>
              <a:spcAft>
                <a:spcPts val="0"/>
              </a:spcAft>
              <a:buClr>
                <a:srgbClr val="2E7A40"/>
              </a:buClr>
              <a:buSzPts val="5760"/>
              <a:buFont typeface="Arial"/>
              <a:buNone/>
              <a:defRPr sz="576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1800"/>
              </a:spcBef>
              <a:spcAft>
                <a:spcPts val="0"/>
              </a:spcAft>
              <a:buClr>
                <a:schemeClr val="dk1"/>
              </a:buClr>
              <a:buSzPts val="5760"/>
              <a:buFont typeface="Arial"/>
              <a:buNone/>
              <a:defRPr sz="5760" b="1" i="0" u="none" strike="noStrike" cap="none">
                <a:solidFill>
                  <a:schemeClr val="dk1"/>
                </a:solidFill>
                <a:latin typeface="Open Sans"/>
                <a:ea typeface="Open Sans"/>
                <a:cs typeface="Open Sans"/>
                <a:sym typeface="Open Sans"/>
              </a:defRPr>
            </a:lvl9pPr>
          </a:lstStyle>
          <a:p>
            <a:endParaRPr/>
          </a:p>
        </p:txBody>
      </p:sp>
      <p:sp>
        <p:nvSpPr>
          <p:cNvPr id="64" name="Google Shape;64;p8" title="Bullet Points"/>
          <p:cNvSpPr txBox="1">
            <a:spLocks noGrp="1"/>
          </p:cNvSpPr>
          <p:nvPr>
            <p:ph type="body" idx="4"/>
          </p:nvPr>
        </p:nvSpPr>
        <p:spPr>
          <a:xfrm>
            <a:off x="22272167" y="13853167"/>
            <a:ext cx="19712161" cy="15514315"/>
          </a:xfrm>
          <a:prstGeom prst="rect">
            <a:avLst/>
          </a:prstGeom>
          <a:noFill/>
          <a:ln>
            <a:noFill/>
          </a:ln>
        </p:spPr>
        <p:txBody>
          <a:bodyPr spcFirstLastPara="1" wrap="square" lIns="91425" tIns="45700" rIns="91425" bIns="45700" anchor="t" anchorCtr="0">
            <a:normAutofit/>
          </a:bodyPr>
          <a:lstStyle>
            <a:lvl1pPr marL="457200" marR="0" lvl="0" indent="-777240" algn="l" rtl="0">
              <a:lnSpc>
                <a:spcPct val="90000"/>
              </a:lnSpc>
              <a:spcBef>
                <a:spcPts val="3600"/>
              </a:spcBef>
              <a:spcAft>
                <a:spcPts val="0"/>
              </a:spcAft>
              <a:buClr>
                <a:srgbClr val="2E7A40"/>
              </a:buClr>
              <a:buSzPts val="8640"/>
              <a:buFont typeface="Arial"/>
              <a:buChar char="•"/>
              <a:defRPr sz="8640" b="0" i="0" u="none" strike="noStrike" cap="none">
                <a:solidFill>
                  <a:schemeClr val="dk1"/>
                </a:solidFill>
                <a:latin typeface="Open Sans"/>
                <a:ea typeface="Open Sans"/>
                <a:cs typeface="Open Sans"/>
                <a:sym typeface="Open Sans"/>
              </a:defRPr>
            </a:lvl1pPr>
            <a:lvl2pPr marL="914400" marR="0" lvl="1" indent="-685800"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65" name="Google Shape;65;p8" title="Subtitle"/>
          <p:cNvSpPr txBox="1">
            <a:spLocks noGrp="1"/>
          </p:cNvSpPr>
          <p:nvPr>
            <p:ph type="body" idx="5"/>
          </p:nvPr>
        </p:nvSpPr>
        <p:spPr>
          <a:xfrm>
            <a:off x="1873775" y="6609276"/>
            <a:ext cx="26526947" cy="2922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7200"/>
              <a:buFont typeface="Arial"/>
              <a:buNone/>
              <a:defRPr sz="7200" b="0"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66" name="Google Shape;66;p8"/>
          <p:cNvSpPr/>
          <p:nvPr/>
        </p:nvSpPr>
        <p:spPr>
          <a:xfrm flipH="1">
            <a:off x="24047670" y="5"/>
            <a:ext cx="5212080" cy="3067507"/>
          </a:xfrm>
          <a:prstGeom prst="parallelogram">
            <a:avLst>
              <a:gd name="adj" fmla="val 135617"/>
            </a:avLst>
          </a:prstGeom>
          <a:solidFill>
            <a:schemeClr val="accent6"/>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67" name="Google Shape;67;p8"/>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8" title="Title "/>
          <p:cNvSpPr txBox="1">
            <a:spLocks noGrp="1"/>
          </p:cNvSpPr>
          <p:nvPr>
            <p:ph type="title"/>
          </p:nvPr>
        </p:nvSpPr>
        <p:spPr>
          <a:xfrm>
            <a:off x="1867241" y="1003337"/>
            <a:ext cx="29999599" cy="551025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840"/>
              <a:buFont typeface="Open Sans"/>
              <a:buNone/>
              <a:defRPr sz="15839"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8"/>
          <p:cNvPicPr preferRelativeResize="0"/>
          <p:nvPr/>
        </p:nvPicPr>
        <p:blipFill rotWithShape="1">
          <a:blip r:embed="rId2">
            <a:alphaModFix/>
          </a:blip>
          <a:srcRect/>
          <a:stretch/>
        </p:blipFill>
        <p:spPr>
          <a:xfrm>
            <a:off x="40947472" y="655320"/>
            <a:ext cx="2460031" cy="32800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368">
          <p15:clr>
            <a:srgbClr val="FBAE40"/>
          </p15:clr>
        </p15:guide>
        <p15:guide id="2" pos="13824">
          <p15:clr>
            <a:srgbClr val="FBAE40"/>
          </p15:clr>
        </p15:guide>
        <p15:guide id="3" pos="1415">
          <p15:clr>
            <a:srgbClr val="FBAE40"/>
          </p15:clr>
        </p15:guide>
        <p15:guide id="4" pos="26723">
          <p15:clr>
            <a:srgbClr val="FBAE40"/>
          </p15:clr>
        </p15:guide>
        <p15:guide id="5" orient="horz" pos="373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71"/>
        <p:cNvGrpSpPr/>
        <p:nvPr/>
      </p:nvGrpSpPr>
      <p:grpSpPr>
        <a:xfrm>
          <a:off x="0" y="0"/>
          <a:ext cx="0" cy="0"/>
          <a:chOff x="0" y="0"/>
          <a:chExt cx="0" cy="0"/>
        </a:xfrm>
      </p:grpSpPr>
      <p:grpSp>
        <p:nvGrpSpPr>
          <p:cNvPr id="72" name="Google Shape;72;p9"/>
          <p:cNvGrpSpPr/>
          <p:nvPr/>
        </p:nvGrpSpPr>
        <p:grpSpPr>
          <a:xfrm flipH="1">
            <a:off x="27220780" y="2"/>
            <a:ext cx="17150320" cy="16996834"/>
            <a:chOff x="-124265" y="-2"/>
            <a:chExt cx="4763978" cy="3367272"/>
          </a:xfrm>
        </p:grpSpPr>
        <p:sp>
          <p:nvSpPr>
            <p:cNvPr id="73" name="Google Shape;73;p9"/>
            <p:cNvSpPr/>
            <p:nvPr/>
          </p:nvSpPr>
          <p:spPr>
            <a:xfrm>
              <a:off x="0" y="-1"/>
              <a:ext cx="4639713" cy="3367271"/>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dk1"/>
                </a:solidFill>
                <a:latin typeface="Open Sans"/>
                <a:ea typeface="Open Sans"/>
                <a:cs typeface="Open Sans"/>
                <a:sym typeface="Open Sans"/>
              </a:endParaRPr>
            </a:p>
          </p:txBody>
        </p:sp>
        <p:cxnSp>
          <p:nvCxnSpPr>
            <p:cNvPr id="74" name="Google Shape;74;p9"/>
            <p:cNvCxnSpPr/>
            <p:nvPr/>
          </p:nvCxnSpPr>
          <p:spPr>
            <a:xfrm rot="10800000" flipH="1">
              <a:off x="1433638" y="-2"/>
              <a:ext cx="1240971" cy="916595"/>
            </a:xfrm>
            <a:prstGeom prst="straightConnector1">
              <a:avLst/>
            </a:prstGeom>
            <a:noFill/>
            <a:ln w="9525" cap="flat" cmpd="sng">
              <a:solidFill>
                <a:srgbClr val="BFBFBF"/>
              </a:solidFill>
              <a:prstDash val="solid"/>
              <a:miter lim="800000"/>
              <a:headEnd type="none" w="sm" len="sm"/>
              <a:tailEnd type="none" w="sm" len="sm"/>
            </a:ln>
          </p:spPr>
        </p:cxnSp>
        <p:sp>
          <p:nvSpPr>
            <p:cNvPr id="75" name="Google Shape;75;p9"/>
            <p:cNvSpPr/>
            <p:nvPr/>
          </p:nvSpPr>
          <p:spPr>
            <a:xfrm rot="-2178838">
              <a:off x="-192127" y="1140864"/>
              <a:ext cx="1354398" cy="214994"/>
            </a:xfrm>
            <a:prstGeom prst="parallelogram">
              <a:avLst>
                <a:gd name="adj" fmla="val 7200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grpSp>
      <p:sp>
        <p:nvSpPr>
          <p:cNvPr id="76" name="Google Shape;76;p9"/>
          <p:cNvSpPr/>
          <p:nvPr/>
        </p:nvSpPr>
        <p:spPr>
          <a:xfrm flipH="1">
            <a:off x="24047670" y="5"/>
            <a:ext cx="5212080" cy="3067507"/>
          </a:xfrm>
          <a:prstGeom prst="parallelogram">
            <a:avLst>
              <a:gd name="adj" fmla="val 135617"/>
            </a:avLst>
          </a:prstGeom>
          <a:solidFill>
            <a:schemeClr val="accent6"/>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77" name="Google Shape;77;p9" title="Subtitle"/>
          <p:cNvSpPr txBox="1">
            <a:spLocks noGrp="1"/>
          </p:cNvSpPr>
          <p:nvPr>
            <p:ph type="body" idx="1"/>
          </p:nvPr>
        </p:nvSpPr>
        <p:spPr>
          <a:xfrm>
            <a:off x="1873775" y="6609276"/>
            <a:ext cx="26526947" cy="2922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7200"/>
              <a:buFont typeface="Arial"/>
              <a:buNone/>
              <a:defRPr sz="7200" b="0"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78" name="Google Shape;78;p9"/>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9"/>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9" title="Title "/>
          <p:cNvSpPr txBox="1">
            <a:spLocks noGrp="1"/>
          </p:cNvSpPr>
          <p:nvPr>
            <p:ph type="title"/>
          </p:nvPr>
        </p:nvSpPr>
        <p:spPr>
          <a:xfrm>
            <a:off x="1867241" y="1003337"/>
            <a:ext cx="29999599" cy="551025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840"/>
              <a:buFont typeface="Open Sans"/>
              <a:buNone/>
              <a:defRPr sz="15839"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
          <p:cNvSpPr txBox="1">
            <a:spLocks noGrp="1"/>
          </p:cNvSpPr>
          <p:nvPr>
            <p:ph type="body" idx="2"/>
          </p:nvPr>
        </p:nvSpPr>
        <p:spPr>
          <a:xfrm>
            <a:off x="1914531" y="9627658"/>
            <a:ext cx="18812749" cy="196026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8640"/>
              <a:buFont typeface="Arial"/>
              <a:buNone/>
              <a:defRPr sz="864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8640"/>
              <a:buFont typeface="Arial"/>
              <a:buNone/>
              <a:defRPr sz="8640" b="0" i="0" u="none" strike="noStrike" cap="none">
                <a:solidFill>
                  <a:schemeClr val="lt1"/>
                </a:solidFill>
                <a:latin typeface="Open Sans"/>
                <a:ea typeface="Open Sans"/>
                <a:cs typeface="Open Sans"/>
                <a:sym typeface="Open Sans"/>
              </a:defRPr>
            </a:lvl2pPr>
            <a:lvl3pPr marL="1371600" marR="0" lvl="2" indent="-228600" algn="l" rtl="0">
              <a:lnSpc>
                <a:spcPct val="90000"/>
              </a:lnSpc>
              <a:spcBef>
                <a:spcPts val="1800"/>
              </a:spcBef>
              <a:spcAft>
                <a:spcPts val="0"/>
              </a:spcAft>
              <a:buClr>
                <a:srgbClr val="2E7A40"/>
              </a:buClr>
              <a:buSzPts val="8640"/>
              <a:buFont typeface="Arial"/>
              <a:buNone/>
              <a:defRPr sz="864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1800"/>
              </a:spcBef>
              <a:spcAft>
                <a:spcPts val="0"/>
              </a:spcAft>
              <a:buClr>
                <a:srgbClr val="2E7A40"/>
              </a:buClr>
              <a:buSzPts val="8640"/>
              <a:buFont typeface="Arial"/>
              <a:buNone/>
              <a:defRPr sz="864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1800"/>
              </a:spcBef>
              <a:spcAft>
                <a:spcPts val="0"/>
              </a:spcAft>
              <a:buClr>
                <a:srgbClr val="2E7A40"/>
              </a:buClr>
              <a:buSzPts val="8640"/>
              <a:buFont typeface="Arial"/>
              <a:buNone/>
              <a:defRPr sz="8640" b="0" i="0" u="none" strike="noStrike" cap="none">
                <a:solidFill>
                  <a:schemeClr val="lt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82" name="Google Shape;82;p9" title="Chart"/>
          <p:cNvSpPr>
            <a:spLocks noGrp="1"/>
          </p:cNvSpPr>
          <p:nvPr>
            <p:ph type="chart" idx="3"/>
          </p:nvPr>
        </p:nvSpPr>
        <p:spPr>
          <a:xfrm>
            <a:off x="20866013" y="9627658"/>
            <a:ext cx="20589829" cy="19605456"/>
          </a:xfrm>
          <a:prstGeom prst="rect">
            <a:avLst/>
          </a:prstGeom>
          <a:noFill/>
          <a:ln>
            <a:noFill/>
          </a:ln>
        </p:spPr>
        <p:txBody>
          <a:bodyPr spcFirstLastPara="1" wrap="square" lIns="91400" tIns="45700" rIns="91400" bIns="45700" anchor="t" anchorCtr="0">
            <a:noAutofit/>
          </a:bodyPr>
          <a:lstStyle>
            <a:lvl1pPr marR="0" lvl="0" algn="ctr" rtl="0">
              <a:lnSpc>
                <a:spcPct val="90000"/>
              </a:lnSpc>
              <a:spcBef>
                <a:spcPts val="36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1pPr>
            <a:lvl2pPr marR="0" lvl="1"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R="0" lvl="2"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R="0" lvl="3"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R="0" lvl="4"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R="0" lvl="5"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R="0" lvl="6"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R="0" lvl="7"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R="0" lvl="8"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pic>
        <p:nvPicPr>
          <p:cNvPr id="83" name="Google Shape;83;p9"/>
          <p:cNvPicPr preferRelativeResize="0"/>
          <p:nvPr/>
        </p:nvPicPr>
        <p:blipFill rotWithShape="1">
          <a:blip r:embed="rId2">
            <a:alphaModFix/>
          </a:blip>
          <a:srcRect/>
          <a:stretch/>
        </p:blipFill>
        <p:spPr>
          <a:xfrm>
            <a:off x="40947472" y="655320"/>
            <a:ext cx="2460031" cy="32800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82">
          <p15:clr>
            <a:srgbClr val="FBAE40"/>
          </p15:clr>
        </p15:guide>
        <p15:guide id="2" pos="13824">
          <p15:clr>
            <a:srgbClr val="FBAE40"/>
          </p15:clr>
        </p15:guide>
        <p15:guide id="3" pos="28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4"/>
        <p:cNvGrpSpPr/>
        <p:nvPr/>
      </p:nvGrpSpPr>
      <p:grpSpPr>
        <a:xfrm>
          <a:off x="0" y="0"/>
          <a:ext cx="0" cy="0"/>
          <a:chOff x="0" y="0"/>
          <a:chExt cx="0" cy="0"/>
        </a:xfrm>
      </p:grpSpPr>
      <p:sp>
        <p:nvSpPr>
          <p:cNvPr id="85" name="Google Shape;85;p10" title="Table"/>
          <p:cNvSpPr>
            <a:spLocks noGrp="1"/>
          </p:cNvSpPr>
          <p:nvPr>
            <p:ph type="tbl" idx="2"/>
          </p:nvPr>
        </p:nvSpPr>
        <p:spPr>
          <a:xfrm>
            <a:off x="1912963" y="12791054"/>
            <a:ext cx="39576150" cy="16479263"/>
          </a:xfrm>
          <a:prstGeom prst="rect">
            <a:avLst/>
          </a:prstGeom>
          <a:noFill/>
          <a:ln>
            <a:noFill/>
          </a:ln>
        </p:spPr>
        <p:txBody>
          <a:bodyPr spcFirstLastPara="1" wrap="square" lIns="91400" tIns="45700" rIns="91400" bIns="45700" anchor="t" anchorCtr="0">
            <a:noAutofit/>
          </a:bodyPr>
          <a:lstStyle>
            <a:lvl1pPr marR="0" lvl="0" algn="ctr" rtl="0">
              <a:lnSpc>
                <a:spcPct val="100000"/>
              </a:lnSpc>
              <a:spcBef>
                <a:spcPts val="0"/>
              </a:spcBef>
              <a:spcAft>
                <a:spcPts val="0"/>
              </a:spcAft>
              <a:buClr>
                <a:schemeClr val="dk1"/>
              </a:buClr>
              <a:buSzPts val="7200"/>
              <a:buFont typeface="Open Sans"/>
              <a:buNone/>
              <a:defRPr sz="72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648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648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648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648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648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648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648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6480" b="0" i="0" u="none" strike="noStrike" cap="none">
                <a:solidFill>
                  <a:schemeClr val="dk1"/>
                </a:solidFill>
                <a:latin typeface="Open Sans"/>
                <a:ea typeface="Open Sans"/>
                <a:cs typeface="Open Sans"/>
                <a:sym typeface="Open Sans"/>
              </a:defRPr>
            </a:lvl9pPr>
          </a:lstStyle>
          <a:p>
            <a:endParaRPr/>
          </a:p>
        </p:txBody>
      </p:sp>
      <p:grpSp>
        <p:nvGrpSpPr>
          <p:cNvPr id="86" name="Google Shape;86;p10"/>
          <p:cNvGrpSpPr/>
          <p:nvPr/>
        </p:nvGrpSpPr>
        <p:grpSpPr>
          <a:xfrm flipH="1">
            <a:off x="27220780" y="2"/>
            <a:ext cx="17150320" cy="16996834"/>
            <a:chOff x="-124265" y="-2"/>
            <a:chExt cx="4763978" cy="3367272"/>
          </a:xfrm>
        </p:grpSpPr>
        <p:sp>
          <p:nvSpPr>
            <p:cNvPr id="87" name="Google Shape;87;p10"/>
            <p:cNvSpPr/>
            <p:nvPr/>
          </p:nvSpPr>
          <p:spPr>
            <a:xfrm>
              <a:off x="0" y="-1"/>
              <a:ext cx="4639713" cy="3367271"/>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dk1"/>
                </a:solidFill>
                <a:latin typeface="Open Sans"/>
                <a:ea typeface="Open Sans"/>
                <a:cs typeface="Open Sans"/>
                <a:sym typeface="Open Sans"/>
              </a:endParaRPr>
            </a:p>
          </p:txBody>
        </p:sp>
        <p:cxnSp>
          <p:nvCxnSpPr>
            <p:cNvPr id="88" name="Google Shape;88;p10"/>
            <p:cNvCxnSpPr/>
            <p:nvPr/>
          </p:nvCxnSpPr>
          <p:spPr>
            <a:xfrm rot="10800000" flipH="1">
              <a:off x="1433638" y="-2"/>
              <a:ext cx="1240971" cy="916595"/>
            </a:xfrm>
            <a:prstGeom prst="straightConnector1">
              <a:avLst/>
            </a:prstGeom>
            <a:noFill/>
            <a:ln w="9525" cap="flat" cmpd="sng">
              <a:solidFill>
                <a:srgbClr val="BFBFBF"/>
              </a:solidFill>
              <a:prstDash val="solid"/>
              <a:miter lim="800000"/>
              <a:headEnd type="none" w="sm" len="sm"/>
              <a:tailEnd type="none" w="sm" len="sm"/>
            </a:ln>
          </p:spPr>
        </p:cxnSp>
        <p:sp>
          <p:nvSpPr>
            <p:cNvPr id="89" name="Google Shape;89;p10"/>
            <p:cNvSpPr/>
            <p:nvPr/>
          </p:nvSpPr>
          <p:spPr>
            <a:xfrm rot="-2178838">
              <a:off x="-192127" y="1140864"/>
              <a:ext cx="1354398" cy="214994"/>
            </a:xfrm>
            <a:prstGeom prst="parallelogram">
              <a:avLst>
                <a:gd name="adj" fmla="val 7200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grpSp>
      <p:sp>
        <p:nvSpPr>
          <p:cNvPr id="90" name="Google Shape;90;p10"/>
          <p:cNvSpPr/>
          <p:nvPr/>
        </p:nvSpPr>
        <p:spPr>
          <a:xfrm flipH="1">
            <a:off x="24047670" y="5"/>
            <a:ext cx="5212080" cy="3067507"/>
          </a:xfrm>
          <a:prstGeom prst="parallelogram">
            <a:avLst>
              <a:gd name="adj" fmla="val 135617"/>
            </a:avLst>
          </a:prstGeom>
          <a:solidFill>
            <a:schemeClr val="accent6"/>
          </a:solidFill>
          <a:ln>
            <a:noFill/>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91" name="Google Shape;91;p10" title="Subtitle"/>
          <p:cNvSpPr txBox="1">
            <a:spLocks noGrp="1"/>
          </p:cNvSpPr>
          <p:nvPr>
            <p:ph type="body" idx="1"/>
          </p:nvPr>
        </p:nvSpPr>
        <p:spPr>
          <a:xfrm>
            <a:off x="1873775" y="6609276"/>
            <a:ext cx="26526947" cy="2922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0"/>
              </a:spcBef>
              <a:spcAft>
                <a:spcPts val="0"/>
              </a:spcAft>
              <a:buClr>
                <a:srgbClr val="2E7A40"/>
              </a:buClr>
              <a:buSzPts val="7200"/>
              <a:buFont typeface="Arial"/>
              <a:buNone/>
              <a:defRPr sz="7200" b="0" i="0" u="none" strike="noStrike" cap="none">
                <a:solidFill>
                  <a:schemeClr val="accent6"/>
                </a:solidFill>
                <a:latin typeface="Open Sans"/>
                <a:ea typeface="Open Sans"/>
                <a:cs typeface="Open Sans"/>
                <a:sym typeface="Open Sans"/>
              </a:defRPr>
            </a:lvl1pPr>
            <a:lvl2pPr marL="914400" marR="0" lvl="1" indent="-228600" algn="l" rtl="0">
              <a:lnSpc>
                <a:spcPct val="90000"/>
              </a:lnSpc>
              <a:spcBef>
                <a:spcPts val="1800"/>
              </a:spcBef>
              <a:spcAft>
                <a:spcPts val="0"/>
              </a:spcAft>
              <a:buClr>
                <a:srgbClr val="2E7A40"/>
              </a:buClr>
              <a:buSzPts val="7200"/>
              <a:buFont typeface="Arial"/>
              <a:buNone/>
              <a:defRPr sz="7200" b="0" i="0" u="none" strike="noStrike" cap="none">
                <a:solidFill>
                  <a:schemeClr val="dk1"/>
                </a:solidFill>
                <a:latin typeface="Open Sans"/>
                <a:ea typeface="Open Sans"/>
                <a:cs typeface="Open Sans"/>
                <a:sym typeface="Open Sans"/>
              </a:defRPr>
            </a:lvl2pPr>
            <a:lvl3pPr marL="1371600" marR="0" lvl="2" indent="-640080"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L="1828800" marR="0" lvl="3"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L="2286000" marR="0" lvl="4" indent="-594360"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sp>
        <p:nvSpPr>
          <p:cNvPr id="92" name="Google Shape;92;p10"/>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0"/>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0" title="Title "/>
          <p:cNvSpPr txBox="1">
            <a:spLocks noGrp="1"/>
          </p:cNvSpPr>
          <p:nvPr>
            <p:ph type="title"/>
          </p:nvPr>
        </p:nvSpPr>
        <p:spPr>
          <a:xfrm>
            <a:off x="1867241" y="1003337"/>
            <a:ext cx="29999599" cy="551025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15840"/>
              <a:buFont typeface="Open Sans"/>
              <a:buNone/>
              <a:defRPr sz="15839"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5" name="Google Shape;95;p10"/>
          <p:cNvPicPr preferRelativeResize="0"/>
          <p:nvPr/>
        </p:nvPicPr>
        <p:blipFill rotWithShape="1">
          <a:blip r:embed="rId2">
            <a:alphaModFix/>
          </a:blip>
          <a:srcRect/>
          <a:stretch/>
        </p:blipFill>
        <p:spPr>
          <a:xfrm>
            <a:off x="40947472" y="655320"/>
            <a:ext cx="2460031" cy="32800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82">
          <p15:clr>
            <a:srgbClr val="FBAE40"/>
          </p15:clr>
        </p15:guide>
        <p15:guide id="2" pos="13824">
          <p15:clr>
            <a:srgbClr val="FBAE40"/>
          </p15:clr>
        </p15:guide>
        <p15:guide id="3" pos="28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rge Photo">
  <p:cSld name="Large Photo">
    <p:spTree>
      <p:nvGrpSpPr>
        <p:cNvPr id="1" name="Shape 96"/>
        <p:cNvGrpSpPr/>
        <p:nvPr/>
      </p:nvGrpSpPr>
      <p:grpSpPr>
        <a:xfrm>
          <a:off x="0" y="0"/>
          <a:ext cx="0" cy="0"/>
          <a:chOff x="0" y="0"/>
          <a:chExt cx="0" cy="0"/>
        </a:xfrm>
      </p:grpSpPr>
      <p:sp>
        <p:nvSpPr>
          <p:cNvPr id="97" name="Google Shape;97;p11"/>
          <p:cNvSpPr/>
          <p:nvPr/>
        </p:nvSpPr>
        <p:spPr>
          <a:xfrm rot="10800000" flipH="1">
            <a:off x="0" y="-21"/>
            <a:ext cx="42291000" cy="30236175"/>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129"/>
              <a:buFont typeface="Arial"/>
              <a:buNone/>
            </a:pPr>
            <a:endParaRPr sz="26129" b="0" i="0" u="none" strike="noStrike" cap="none">
              <a:solidFill>
                <a:schemeClr val="lt1"/>
              </a:solidFill>
              <a:latin typeface="Open Sans"/>
              <a:ea typeface="Open Sans"/>
              <a:cs typeface="Open Sans"/>
              <a:sym typeface="Open Sans"/>
            </a:endParaRPr>
          </a:p>
        </p:txBody>
      </p:sp>
      <p:sp>
        <p:nvSpPr>
          <p:cNvPr id="98" name="Google Shape;98;p11" title="Image"/>
          <p:cNvSpPr>
            <a:spLocks noGrp="1"/>
          </p:cNvSpPr>
          <p:nvPr>
            <p:ph type="pic" idx="2"/>
          </p:nvPr>
        </p:nvSpPr>
        <p:spPr>
          <a:xfrm>
            <a:off x="1293225" y="1567539"/>
            <a:ext cx="41304751" cy="29783323"/>
          </a:xfrm>
          <a:prstGeom prst="rect">
            <a:avLst/>
          </a:prstGeom>
          <a:solidFill>
            <a:srgbClr val="D8D8D8"/>
          </a:solidFill>
          <a:ln>
            <a:noFill/>
          </a:ln>
        </p:spPr>
        <p:txBody>
          <a:bodyPr spcFirstLastPara="1" wrap="square" lIns="0" tIns="0" rIns="91425" bIns="45700" anchor="ctr" anchorCtr="0">
            <a:noAutofit/>
          </a:bodyPr>
          <a:lstStyle>
            <a:lvl1pPr marR="0" lvl="0" algn="ctr" rtl="0">
              <a:lnSpc>
                <a:spcPct val="90000"/>
              </a:lnSpc>
              <a:spcBef>
                <a:spcPts val="3600"/>
              </a:spcBef>
              <a:spcAft>
                <a:spcPts val="0"/>
              </a:spcAft>
              <a:buClr>
                <a:srgbClr val="2E7A40"/>
              </a:buClr>
              <a:buSzPts val="3960"/>
              <a:buFont typeface="Arial"/>
              <a:buNone/>
              <a:defRPr sz="3959" b="0" i="1" u="none" strike="noStrike" cap="none">
                <a:solidFill>
                  <a:schemeClr val="dk1"/>
                </a:solidFill>
                <a:latin typeface="Times New Roman"/>
                <a:ea typeface="Times New Roman"/>
                <a:cs typeface="Times New Roman"/>
                <a:sym typeface="Times New Roman"/>
              </a:defRPr>
            </a:lvl1pPr>
            <a:lvl2pPr marR="0" lvl="1" algn="l" rtl="0">
              <a:lnSpc>
                <a:spcPct val="90000"/>
              </a:lnSpc>
              <a:spcBef>
                <a:spcPts val="1800"/>
              </a:spcBef>
              <a:spcAft>
                <a:spcPts val="0"/>
              </a:spcAft>
              <a:buClr>
                <a:srgbClr val="2E7A40"/>
              </a:buClr>
              <a:buSzPts val="7200"/>
              <a:buFont typeface="Arial"/>
              <a:buChar char="•"/>
              <a:defRPr sz="7200" b="0" i="0" u="none" strike="noStrike" cap="none">
                <a:solidFill>
                  <a:schemeClr val="dk1"/>
                </a:solidFill>
                <a:latin typeface="Open Sans"/>
                <a:ea typeface="Open Sans"/>
                <a:cs typeface="Open Sans"/>
                <a:sym typeface="Open Sans"/>
              </a:defRPr>
            </a:lvl2pPr>
            <a:lvl3pPr marR="0" lvl="2" algn="l" rtl="0">
              <a:lnSpc>
                <a:spcPct val="90000"/>
              </a:lnSpc>
              <a:spcBef>
                <a:spcPts val="1800"/>
              </a:spcBef>
              <a:spcAft>
                <a:spcPts val="0"/>
              </a:spcAft>
              <a:buClr>
                <a:srgbClr val="2E7A40"/>
              </a:buClr>
              <a:buSzPts val="6480"/>
              <a:buFont typeface="Arial"/>
              <a:buChar char="•"/>
              <a:defRPr sz="6480" b="0" i="0" u="none" strike="noStrike" cap="none">
                <a:solidFill>
                  <a:schemeClr val="dk1"/>
                </a:solidFill>
                <a:latin typeface="Open Sans"/>
                <a:ea typeface="Open Sans"/>
                <a:cs typeface="Open Sans"/>
                <a:sym typeface="Open Sans"/>
              </a:defRPr>
            </a:lvl3pPr>
            <a:lvl4pPr marR="0" lvl="3"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4pPr>
            <a:lvl5pPr marR="0" lvl="4" algn="l" rtl="0">
              <a:lnSpc>
                <a:spcPct val="90000"/>
              </a:lnSpc>
              <a:spcBef>
                <a:spcPts val="1800"/>
              </a:spcBef>
              <a:spcAft>
                <a:spcPts val="0"/>
              </a:spcAft>
              <a:buClr>
                <a:srgbClr val="2E7A40"/>
              </a:buClr>
              <a:buSzPts val="5760"/>
              <a:buFont typeface="Arial"/>
              <a:buChar char="•"/>
              <a:defRPr sz="5760" b="0" i="0" u="none" strike="noStrike" cap="none">
                <a:solidFill>
                  <a:schemeClr val="dk1"/>
                </a:solidFill>
                <a:latin typeface="Open Sans"/>
                <a:ea typeface="Open Sans"/>
                <a:cs typeface="Open Sans"/>
                <a:sym typeface="Open Sans"/>
              </a:defRPr>
            </a:lvl5pPr>
            <a:lvl6pPr marR="0" lvl="5"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6pPr>
            <a:lvl7pPr marR="0" lvl="6"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7pPr>
            <a:lvl8pPr marR="0" lvl="7"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8pPr>
            <a:lvl9pPr marR="0" lvl="8"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Open Sans"/>
                <a:ea typeface="Open Sans"/>
                <a:cs typeface="Open Sans"/>
                <a:sym typeface="Open Sans"/>
              </a:defRPr>
            </a:lvl9pPr>
          </a:lstStyle>
          <a:p>
            <a:endParaRPr/>
          </a:p>
        </p:txBody>
      </p:sp>
      <p:cxnSp>
        <p:nvCxnSpPr>
          <p:cNvPr id="99" name="Google Shape;99;p11"/>
          <p:cNvCxnSpPr/>
          <p:nvPr/>
        </p:nvCxnSpPr>
        <p:spPr>
          <a:xfrm rot="10800000" flipH="1">
            <a:off x="0" y="25655453"/>
            <a:ext cx="8503920" cy="5956666"/>
          </a:xfrm>
          <a:prstGeom prst="straightConnector1">
            <a:avLst/>
          </a:prstGeom>
          <a:noFill/>
          <a:ln w="9525" cap="flat" cmpd="sng">
            <a:solidFill>
              <a:srgbClr val="7F7F7F"/>
            </a:solidFill>
            <a:prstDash val="solid"/>
            <a:miter lim="800000"/>
            <a:headEnd type="none" w="sm" len="sm"/>
            <a:tailEnd type="none" w="sm" len="sm"/>
          </a:ln>
        </p:spPr>
      </p:cxnSp>
      <p:sp>
        <p:nvSpPr>
          <p:cNvPr id="100" name="Google Shape;100;p11" title="Title "/>
          <p:cNvSpPr txBox="1">
            <a:spLocks noGrp="1"/>
          </p:cNvSpPr>
          <p:nvPr>
            <p:ph type="title"/>
          </p:nvPr>
        </p:nvSpPr>
        <p:spPr>
          <a:xfrm>
            <a:off x="1293225" y="2682250"/>
            <a:ext cx="29999599" cy="4511030"/>
          </a:xfrm>
          <a:prstGeom prst="rect">
            <a:avLst/>
          </a:prstGeom>
          <a:solidFill>
            <a:schemeClr val="lt1">
              <a:alpha val="89411"/>
            </a:schemeClr>
          </a:solidFill>
          <a:ln>
            <a:noFill/>
          </a:ln>
        </p:spPr>
        <p:txBody>
          <a:bodyPr spcFirstLastPara="1" wrap="square" lIns="288000" tIns="45700" rIns="91425" bIns="0" anchor="ctr" anchorCtr="0">
            <a:normAutofit/>
          </a:bodyPr>
          <a:lstStyle>
            <a:lvl1pPr lvl="0" algn="l">
              <a:lnSpc>
                <a:spcPct val="90000"/>
              </a:lnSpc>
              <a:spcBef>
                <a:spcPts val="0"/>
              </a:spcBef>
              <a:spcAft>
                <a:spcPts val="0"/>
              </a:spcAft>
              <a:buClr>
                <a:schemeClr val="dk1"/>
              </a:buClr>
              <a:buSzPts val="12960"/>
              <a:buFont typeface="Open Sans"/>
              <a:buNone/>
              <a:defRPr sz="1296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0368">
          <p15:clr>
            <a:srgbClr val="FBAE40"/>
          </p15:clr>
        </p15:guide>
        <p15:guide id="2" pos="138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ftr" idx="11"/>
          </p:nvPr>
        </p:nvSpPr>
        <p:spPr>
          <a:xfrm>
            <a:off x="1218708" y="30510481"/>
            <a:ext cx="14813280" cy="1752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80" b="0"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Open Sans"/>
                <a:ea typeface="Open Sans"/>
                <a:cs typeface="Open Sans"/>
                <a:sym typeface="Open Sans"/>
              </a:defRPr>
            </a:lvl9pPr>
          </a:lstStyle>
          <a:p>
            <a:endParaRPr/>
          </a:p>
        </p:txBody>
      </p:sp>
      <p:sp>
        <p:nvSpPr>
          <p:cNvPr id="11" name="Google Shape;11;p2"/>
          <p:cNvSpPr txBox="1">
            <a:spLocks noGrp="1"/>
          </p:cNvSpPr>
          <p:nvPr>
            <p:ph type="sldNum" idx="12"/>
          </p:nvPr>
        </p:nvSpPr>
        <p:spPr>
          <a:xfrm>
            <a:off x="40129097" y="30510481"/>
            <a:ext cx="2664817" cy="1752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4320"/>
              <a:buFont typeface="Arial"/>
              <a:buNone/>
              <a:defRPr sz="4320" b="0" i="0" u="none" strike="noStrike" cap="none">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2"/>
          <p:cNvSpPr txBox="1">
            <a:spLocks noGrp="1"/>
          </p:cNvSpPr>
          <p:nvPr>
            <p:ph type="title"/>
          </p:nvPr>
        </p:nvSpPr>
        <p:spPr>
          <a:xfrm>
            <a:off x="1867241" y="1003339"/>
            <a:ext cx="39006440" cy="5510246"/>
          </a:xfrm>
          <a:prstGeom prst="rect">
            <a:avLst/>
          </a:prstGeom>
          <a:noFill/>
          <a:ln>
            <a:noFill/>
          </a:ln>
        </p:spPr>
        <p:txBody>
          <a:bodyPr spcFirstLastPara="1" wrap="square" lIns="91425" tIns="45700" rIns="91425" bIns="0" anchor="b" anchorCtr="0">
            <a:normAutofit/>
          </a:bodyPr>
          <a:lstStyle>
            <a:lvl1pPr marR="0" lvl="0" algn="l" rtl="0">
              <a:lnSpc>
                <a:spcPct val="90000"/>
              </a:lnSpc>
              <a:spcBef>
                <a:spcPts val="0"/>
              </a:spcBef>
              <a:spcAft>
                <a:spcPts val="0"/>
              </a:spcAft>
              <a:buClr>
                <a:schemeClr val="accent1"/>
              </a:buClr>
              <a:buSzPts val="15840"/>
              <a:buFont typeface="Open Sans"/>
              <a:buNone/>
              <a:defRPr sz="15839" b="1"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
          <p:cNvPicPr preferRelativeResize="0"/>
          <p:nvPr/>
        </p:nvPicPr>
        <p:blipFill rotWithShape="1">
          <a:blip r:embed="rId3">
            <a:alphaModFix/>
          </a:blip>
          <a:srcRect/>
          <a:stretch/>
        </p:blipFill>
        <p:spPr>
          <a:xfrm>
            <a:off x="29619950" y="5788150"/>
            <a:ext cx="13716000" cy="12331525"/>
          </a:xfrm>
          <a:prstGeom prst="rect">
            <a:avLst/>
          </a:prstGeom>
          <a:noFill/>
          <a:ln>
            <a:noFill/>
          </a:ln>
        </p:spPr>
      </p:pic>
      <p:sp>
        <p:nvSpPr>
          <p:cNvPr id="207" name="Google Shape;207;p1"/>
          <p:cNvSpPr/>
          <p:nvPr/>
        </p:nvSpPr>
        <p:spPr>
          <a:xfrm>
            <a:off x="0" y="0"/>
            <a:ext cx="43891199" cy="2581500"/>
          </a:xfrm>
          <a:prstGeom prst="rect">
            <a:avLst/>
          </a:prstGeom>
          <a:solidFill>
            <a:schemeClr val="accent1"/>
          </a:solidFill>
          <a:ln w="12700" cap="flat" cmpd="sng">
            <a:solidFill>
              <a:srgbClr val="0048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58"/>
              <a:buFont typeface="Arial"/>
              <a:buNone/>
            </a:pPr>
            <a:endParaRPr sz="7258" b="0" i="0" u="none" strike="noStrike" cap="none">
              <a:solidFill>
                <a:schemeClr val="lt1"/>
              </a:solidFill>
              <a:latin typeface="Open Sans"/>
              <a:ea typeface="Open Sans"/>
              <a:cs typeface="Open Sans"/>
              <a:sym typeface="Open Sans"/>
            </a:endParaRPr>
          </a:p>
        </p:txBody>
      </p:sp>
      <p:pic>
        <p:nvPicPr>
          <p:cNvPr id="208" name="Google Shape;208;p1" descr="A close up of a sign&#10;&#10;Description automatically generated"/>
          <p:cNvPicPr preferRelativeResize="0"/>
          <p:nvPr/>
        </p:nvPicPr>
        <p:blipFill rotWithShape="1">
          <a:blip r:embed="rId4">
            <a:alphaModFix/>
          </a:blip>
          <a:srcRect/>
          <a:stretch/>
        </p:blipFill>
        <p:spPr>
          <a:xfrm>
            <a:off x="599238" y="29545038"/>
            <a:ext cx="6801260" cy="1400260"/>
          </a:xfrm>
          <a:prstGeom prst="rect">
            <a:avLst/>
          </a:prstGeom>
          <a:noFill/>
          <a:ln>
            <a:noFill/>
          </a:ln>
        </p:spPr>
      </p:pic>
      <p:sp>
        <p:nvSpPr>
          <p:cNvPr id="209" name="Google Shape;209;p1"/>
          <p:cNvSpPr/>
          <p:nvPr/>
        </p:nvSpPr>
        <p:spPr>
          <a:xfrm>
            <a:off x="1742700" y="350300"/>
            <a:ext cx="40581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300"/>
              <a:buFont typeface="Arial"/>
              <a:buNone/>
            </a:pPr>
            <a:r>
              <a:rPr lang="en-US" sz="7300" b="0" i="0" u="none" strike="noStrike" cap="none">
                <a:solidFill>
                  <a:schemeClr val="lt1"/>
                </a:solidFill>
                <a:latin typeface="Calibri"/>
                <a:ea typeface="Calibri"/>
                <a:cs typeface="Calibri"/>
                <a:sym typeface="Calibri"/>
              </a:rPr>
              <a:t> Disease Burden and Treatment Considerations in Krabbe Disease: The Caregiver Perspective</a:t>
            </a:r>
            <a:endParaRPr sz="7300" b="0" i="0" u="none" strike="noStrike" cap="none">
              <a:solidFill>
                <a:schemeClr val="lt1"/>
              </a:solidFill>
              <a:latin typeface="Calibri"/>
              <a:ea typeface="Calibri"/>
              <a:cs typeface="Calibri"/>
              <a:sym typeface="Calibri"/>
            </a:endParaRPr>
          </a:p>
        </p:txBody>
      </p:sp>
      <p:sp>
        <p:nvSpPr>
          <p:cNvPr id="210" name="Google Shape;210;p1"/>
          <p:cNvSpPr/>
          <p:nvPr/>
        </p:nvSpPr>
        <p:spPr>
          <a:xfrm>
            <a:off x="0" y="31518141"/>
            <a:ext cx="43891199" cy="1400260"/>
          </a:xfrm>
          <a:prstGeom prst="rect">
            <a:avLst/>
          </a:prstGeom>
          <a:solidFill>
            <a:schemeClr val="accent1"/>
          </a:solidFill>
          <a:ln w="12700" cap="flat" cmpd="sng">
            <a:solidFill>
              <a:srgbClr val="004866"/>
            </a:solidFill>
            <a:prstDash val="solid"/>
            <a:miter lim="800000"/>
            <a:headEnd type="none" w="sm" len="sm"/>
            <a:tailEnd type="none" w="sm" len="sm"/>
          </a:ln>
        </p:spPr>
        <p:txBody>
          <a:bodyPr spcFirstLastPara="1" wrap="square" lIns="329175" tIns="164575" rIns="329175" bIns="1645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Open Sans"/>
                <a:ea typeface="Open Sans"/>
                <a:cs typeface="Open Sans"/>
                <a:sym typeface="Open Sans"/>
              </a:rPr>
              <a:t>WORLD     February 10-13, 2020      Orlando, Florida</a:t>
            </a:r>
            <a:endParaRPr sz="1400" b="0" i="0" u="none" strike="noStrike" cap="none">
              <a:solidFill>
                <a:srgbClr val="000000"/>
              </a:solidFill>
              <a:latin typeface="Arial"/>
              <a:ea typeface="Arial"/>
              <a:cs typeface="Arial"/>
              <a:sym typeface="Arial"/>
            </a:endParaRPr>
          </a:p>
        </p:txBody>
      </p:sp>
      <p:sp>
        <p:nvSpPr>
          <p:cNvPr id="211" name="Google Shape;211;p1"/>
          <p:cNvSpPr/>
          <p:nvPr/>
        </p:nvSpPr>
        <p:spPr>
          <a:xfrm>
            <a:off x="228601" y="4422405"/>
            <a:ext cx="13716000" cy="1371600"/>
          </a:xfrm>
          <a:prstGeom prst="rect">
            <a:avLst/>
          </a:prstGeom>
          <a:solidFill>
            <a:schemeClr val="accent2"/>
          </a:solidFill>
          <a:ln w="12700" cap="flat" cmpd="sng">
            <a:solidFill>
              <a:srgbClr val="0048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Open Sans"/>
                <a:ea typeface="Open Sans"/>
                <a:cs typeface="Open Sans"/>
                <a:sym typeface="Open Sans"/>
              </a:rPr>
              <a:t> Background</a:t>
            </a:r>
            <a:endParaRPr sz="1400" b="0" i="0" u="none" strike="noStrike" cap="none">
              <a:solidFill>
                <a:srgbClr val="000000"/>
              </a:solidFill>
              <a:latin typeface="Arial"/>
              <a:ea typeface="Arial"/>
              <a:cs typeface="Arial"/>
              <a:sym typeface="Arial"/>
            </a:endParaRPr>
          </a:p>
        </p:txBody>
      </p:sp>
      <p:sp>
        <p:nvSpPr>
          <p:cNvPr id="212" name="Google Shape;212;p1"/>
          <p:cNvSpPr txBox="1"/>
          <p:nvPr/>
        </p:nvSpPr>
        <p:spPr>
          <a:xfrm>
            <a:off x="359225" y="6193975"/>
            <a:ext cx="13585500" cy="65790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014067"/>
              </a:buClr>
              <a:buSzPts val="3600"/>
              <a:buFont typeface="Calibri"/>
              <a:buChar char="●"/>
            </a:pPr>
            <a:r>
              <a:rPr lang="en-US" sz="4800" b="0" i="0" u="none" strike="noStrike" cap="none">
                <a:solidFill>
                  <a:srgbClr val="014067"/>
                </a:solidFill>
                <a:latin typeface="Calibri"/>
                <a:ea typeface="Calibri"/>
                <a:cs typeface="Calibri"/>
                <a:sym typeface="Calibri"/>
              </a:rPr>
              <a:t>Krabbe disease (KD), also known as globoid cell leukodystrophy, is a devastating, demyelinating lysosomal disorder. </a:t>
            </a:r>
            <a:r>
              <a:rPr lang="en-US" sz="4800" b="0" i="0" u="none" strike="noStrike" cap="none" baseline="30000">
                <a:solidFill>
                  <a:srgbClr val="014067"/>
                </a:solidFill>
                <a:latin typeface="Calibri"/>
                <a:ea typeface="Calibri"/>
                <a:cs typeface="Calibri"/>
                <a:sym typeface="Calibri"/>
              </a:rPr>
              <a:t>1</a:t>
            </a:r>
            <a:endParaRPr sz="4800" b="0" i="0" u="none" strike="noStrike" cap="none">
              <a:solidFill>
                <a:srgbClr val="000000"/>
              </a:solidFill>
              <a:latin typeface="Calibri"/>
              <a:ea typeface="Calibri"/>
              <a:cs typeface="Calibri"/>
              <a:sym typeface="Calibri"/>
            </a:endParaRPr>
          </a:p>
          <a:p>
            <a:pPr marL="457200" marR="0" lvl="0" indent="-457200" algn="l" rtl="0">
              <a:lnSpc>
                <a:spcPct val="115000"/>
              </a:lnSpc>
              <a:spcBef>
                <a:spcPts val="0"/>
              </a:spcBef>
              <a:spcAft>
                <a:spcPts val="0"/>
              </a:spcAft>
              <a:buClr>
                <a:srgbClr val="014067"/>
              </a:buClr>
              <a:buSzPts val="3600"/>
              <a:buFont typeface="Calibri"/>
              <a:buChar char="●"/>
            </a:pPr>
            <a:r>
              <a:rPr lang="en-US" sz="4800" b="0" i="0" u="none" strike="noStrike" cap="none">
                <a:solidFill>
                  <a:srgbClr val="014067"/>
                </a:solidFill>
                <a:latin typeface="Calibri"/>
                <a:ea typeface="Calibri"/>
                <a:cs typeface="Calibri"/>
                <a:sym typeface="Calibri"/>
              </a:rPr>
              <a:t>In order to better understand the KD caregiver perspective, KrabbeConnect, a non-profit KD patient advocacy foundation, sought to characterize disease burden and treatment considerations. </a:t>
            </a:r>
            <a:endParaRPr sz="4800" b="0" i="0" u="none" strike="noStrike" cap="none">
              <a:solidFill>
                <a:srgbClr val="014067"/>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014067"/>
              </a:solidFill>
              <a:latin typeface="Open Sans"/>
              <a:ea typeface="Open Sans"/>
              <a:cs typeface="Open Sans"/>
              <a:sym typeface="Open Sans"/>
            </a:endParaRPr>
          </a:p>
          <a:p>
            <a:pPr marL="1143000" marR="0" lvl="0" indent="-838200" algn="l" rtl="0">
              <a:lnSpc>
                <a:spcPct val="100000"/>
              </a:lnSpc>
              <a:spcBef>
                <a:spcPts val="0"/>
              </a:spcBef>
              <a:spcAft>
                <a:spcPts val="0"/>
              </a:spcAft>
              <a:buClr>
                <a:schemeClr val="dk1"/>
              </a:buClr>
              <a:buSzPts val="4800"/>
              <a:buFont typeface="Arial"/>
              <a:buNone/>
            </a:pPr>
            <a:endParaRPr sz="4800" b="0" i="0" u="none" strike="noStrike" cap="none">
              <a:solidFill>
                <a:srgbClr val="01406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7258"/>
              <a:buFont typeface="Arial"/>
              <a:buNone/>
            </a:pPr>
            <a:br>
              <a:rPr lang="en-US" sz="7258" b="0" i="0" u="none" strike="noStrike" cap="none">
                <a:solidFill>
                  <a:schemeClr val="dk1"/>
                </a:solidFill>
                <a:latin typeface="Open Sans"/>
                <a:ea typeface="Open Sans"/>
                <a:cs typeface="Open Sans"/>
                <a:sym typeface="Open Sans"/>
              </a:rPr>
            </a:br>
            <a:endParaRPr sz="7258" b="0" i="0" u="none" strike="noStrike" cap="none">
              <a:solidFill>
                <a:schemeClr val="dk1"/>
              </a:solidFill>
              <a:latin typeface="Open Sans"/>
              <a:ea typeface="Open Sans"/>
              <a:cs typeface="Open Sans"/>
              <a:sym typeface="Open Sans"/>
            </a:endParaRPr>
          </a:p>
        </p:txBody>
      </p:sp>
      <p:sp>
        <p:nvSpPr>
          <p:cNvPr id="213" name="Google Shape;213;p1"/>
          <p:cNvSpPr/>
          <p:nvPr/>
        </p:nvSpPr>
        <p:spPr>
          <a:xfrm>
            <a:off x="14922475" y="4416555"/>
            <a:ext cx="13716000" cy="1371600"/>
          </a:xfrm>
          <a:prstGeom prst="rect">
            <a:avLst/>
          </a:prstGeom>
          <a:solidFill>
            <a:schemeClr val="accent2"/>
          </a:solidFill>
          <a:ln w="12700" cap="flat" cmpd="sng">
            <a:solidFill>
              <a:srgbClr val="0048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Open Sans"/>
                <a:ea typeface="Open Sans"/>
                <a:cs typeface="Open Sans"/>
                <a:sym typeface="Open Sans"/>
              </a:rPr>
              <a:t> Results</a:t>
            </a:r>
            <a:endParaRPr sz="1400" b="0" i="0" u="none" strike="noStrike" cap="none">
              <a:solidFill>
                <a:srgbClr val="000000"/>
              </a:solidFill>
              <a:latin typeface="Arial"/>
              <a:ea typeface="Arial"/>
              <a:cs typeface="Arial"/>
              <a:sym typeface="Arial"/>
            </a:endParaRPr>
          </a:p>
        </p:txBody>
      </p:sp>
      <p:sp>
        <p:nvSpPr>
          <p:cNvPr id="214" name="Google Shape;214;p1"/>
          <p:cNvSpPr/>
          <p:nvPr/>
        </p:nvSpPr>
        <p:spPr>
          <a:xfrm>
            <a:off x="29632700" y="4422405"/>
            <a:ext cx="13716000" cy="1371600"/>
          </a:xfrm>
          <a:prstGeom prst="rect">
            <a:avLst/>
          </a:prstGeom>
          <a:solidFill>
            <a:schemeClr val="accent2"/>
          </a:solidFill>
          <a:ln w="12700" cap="flat" cmpd="sng">
            <a:solidFill>
              <a:srgbClr val="0048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Open Sans"/>
                <a:ea typeface="Open Sans"/>
                <a:cs typeface="Open Sans"/>
                <a:sym typeface="Open Sans"/>
              </a:rPr>
              <a:t> Diagnosis &amp; Treatment Experience</a:t>
            </a:r>
            <a:endParaRPr sz="1400" b="0" i="0" u="none" strike="noStrike" cap="none">
              <a:solidFill>
                <a:srgbClr val="000000"/>
              </a:solidFill>
              <a:latin typeface="Arial"/>
              <a:ea typeface="Arial"/>
              <a:cs typeface="Arial"/>
              <a:sym typeface="Arial"/>
            </a:endParaRPr>
          </a:p>
        </p:txBody>
      </p:sp>
      <p:sp>
        <p:nvSpPr>
          <p:cNvPr id="215" name="Google Shape;215;p1"/>
          <p:cNvSpPr/>
          <p:nvPr/>
        </p:nvSpPr>
        <p:spPr>
          <a:xfrm>
            <a:off x="359224" y="13401558"/>
            <a:ext cx="13716000" cy="1371600"/>
          </a:xfrm>
          <a:prstGeom prst="rect">
            <a:avLst/>
          </a:prstGeom>
          <a:solidFill>
            <a:schemeClr val="accent2"/>
          </a:solidFill>
          <a:ln w="12700" cap="flat" cmpd="sng">
            <a:solidFill>
              <a:srgbClr val="0048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Open Sans"/>
                <a:ea typeface="Open Sans"/>
                <a:cs typeface="Open Sans"/>
                <a:sym typeface="Open Sans"/>
              </a:rPr>
              <a:t> Methods</a:t>
            </a:r>
            <a:endParaRPr sz="1400" b="0" i="0" u="none" strike="noStrike" cap="none">
              <a:solidFill>
                <a:srgbClr val="000000"/>
              </a:solidFill>
              <a:latin typeface="Arial"/>
              <a:ea typeface="Arial"/>
              <a:cs typeface="Arial"/>
              <a:sym typeface="Arial"/>
            </a:endParaRPr>
          </a:p>
        </p:txBody>
      </p:sp>
      <p:sp>
        <p:nvSpPr>
          <p:cNvPr id="216" name="Google Shape;216;p1"/>
          <p:cNvSpPr/>
          <p:nvPr/>
        </p:nvSpPr>
        <p:spPr>
          <a:xfrm>
            <a:off x="274900" y="15249325"/>
            <a:ext cx="13585500" cy="9695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004866"/>
              </a:buClr>
              <a:buSzPts val="4800"/>
              <a:buFont typeface="Calibri"/>
              <a:buChar char="•"/>
            </a:pPr>
            <a:r>
              <a:rPr lang="en-US" sz="4800" b="0" i="0" u="none" strike="noStrike" cap="none">
                <a:solidFill>
                  <a:srgbClr val="004866"/>
                </a:solidFill>
                <a:latin typeface="Calibri"/>
                <a:ea typeface="Calibri"/>
                <a:cs typeface="Calibri"/>
                <a:sym typeface="Calibri"/>
              </a:rPr>
              <a:t>In partnership with Engage Health, a health research firm, formal qualitative research interviews with 11 caregivers were conducted.</a:t>
            </a:r>
            <a:endParaRPr sz="4800" b="0" i="0" u="none" strike="noStrike" cap="none">
              <a:solidFill>
                <a:srgbClr val="004866"/>
              </a:solidFill>
              <a:latin typeface="Calibri"/>
              <a:ea typeface="Calibri"/>
              <a:cs typeface="Calibri"/>
              <a:sym typeface="Calibri"/>
            </a:endParaRPr>
          </a:p>
          <a:p>
            <a:pPr marL="457200" marR="0" lvl="0" indent="-457200" algn="l" rtl="0">
              <a:lnSpc>
                <a:spcPct val="115000"/>
              </a:lnSpc>
              <a:spcBef>
                <a:spcPts val="0"/>
              </a:spcBef>
              <a:spcAft>
                <a:spcPts val="0"/>
              </a:spcAft>
              <a:buClr>
                <a:srgbClr val="004866"/>
              </a:buClr>
              <a:buSzPts val="4800"/>
              <a:buFont typeface="Calibri"/>
              <a:buChar char="•"/>
            </a:pPr>
            <a:r>
              <a:rPr lang="en-US" sz="4800" b="0" i="0" u="none" strike="noStrike" cap="none">
                <a:solidFill>
                  <a:srgbClr val="004866"/>
                </a:solidFill>
                <a:latin typeface="Calibri"/>
                <a:ea typeface="Calibri"/>
                <a:cs typeface="Calibri"/>
                <a:sym typeface="Calibri"/>
              </a:rPr>
              <a:t>Interviews included a broad cross-section of caregivers including those of  early-onset KD and  late-onset KD. </a:t>
            </a:r>
            <a:endParaRPr sz="4800" b="0" i="0" u="none" strike="noStrike" cap="none">
              <a:solidFill>
                <a:srgbClr val="004866"/>
              </a:solidFill>
              <a:latin typeface="Calibri"/>
              <a:ea typeface="Calibri"/>
              <a:cs typeface="Calibri"/>
              <a:sym typeface="Calibri"/>
            </a:endParaRPr>
          </a:p>
          <a:p>
            <a:pPr marL="457200" marR="0" lvl="0" indent="-457200" algn="l" rtl="0">
              <a:lnSpc>
                <a:spcPct val="115000"/>
              </a:lnSpc>
              <a:spcBef>
                <a:spcPts val="0"/>
              </a:spcBef>
              <a:spcAft>
                <a:spcPts val="0"/>
              </a:spcAft>
              <a:buClr>
                <a:srgbClr val="004866"/>
              </a:buClr>
              <a:buSzPts val="4800"/>
              <a:buFont typeface="Calibri"/>
              <a:buChar char="•"/>
            </a:pPr>
            <a:r>
              <a:rPr lang="en-US" sz="4800" b="0" i="0" u="none" strike="noStrike" cap="none">
                <a:solidFill>
                  <a:srgbClr val="004866"/>
                </a:solidFill>
                <a:latin typeface="Calibri"/>
                <a:ea typeface="Calibri"/>
                <a:cs typeface="Calibri"/>
                <a:sym typeface="Calibri"/>
              </a:rPr>
              <a:t>Caregivers were included who represented children who had undergone hematopoietic stem transplant (HSCT), those who did not undergo HSCT, individuals who were deceased due to KD, and individuals currently living with KD.</a:t>
            </a:r>
            <a:endParaRPr sz="4800" b="0" i="0" u="none" strike="noStrike" cap="none">
              <a:solidFill>
                <a:srgbClr val="004866"/>
              </a:solidFill>
              <a:latin typeface="Calibri"/>
              <a:ea typeface="Calibri"/>
              <a:cs typeface="Calibri"/>
              <a:sym typeface="Calibri"/>
            </a:endParaRPr>
          </a:p>
          <a:p>
            <a:pPr marL="457200" marR="0" lvl="0" indent="-457200" algn="l" rtl="0">
              <a:lnSpc>
                <a:spcPct val="115000"/>
              </a:lnSpc>
              <a:spcBef>
                <a:spcPts val="0"/>
              </a:spcBef>
              <a:spcAft>
                <a:spcPts val="0"/>
              </a:spcAft>
              <a:buClr>
                <a:srgbClr val="004866"/>
              </a:buClr>
              <a:buSzPts val="4800"/>
              <a:buFont typeface="Calibri"/>
              <a:buChar char="•"/>
            </a:pPr>
            <a:r>
              <a:rPr lang="en-US" sz="4800" b="0" i="0" u="none" strike="noStrike" cap="none">
                <a:solidFill>
                  <a:srgbClr val="004866"/>
                </a:solidFill>
                <a:latin typeface="Calibri"/>
                <a:ea typeface="Calibri"/>
                <a:cs typeface="Calibri"/>
                <a:sym typeface="Calibri"/>
              </a:rPr>
              <a:t>Categories of engagement included demographics, symptoms, age at diagnosis, diagnostic journey, treatment decisions, disease burdens, life impacts, therapeutic innovations, advocacy organizations and approaches to advances. </a:t>
            </a:r>
            <a:endParaRPr sz="4800" b="0" i="0" u="none" strike="noStrike" cap="none">
              <a:solidFill>
                <a:srgbClr val="004866"/>
              </a:solidFill>
              <a:latin typeface="Calibri"/>
              <a:ea typeface="Calibri"/>
              <a:cs typeface="Calibri"/>
              <a:sym typeface="Calibri"/>
            </a:endParaRPr>
          </a:p>
          <a:p>
            <a:pPr marL="685800" marR="0" lvl="0" indent="-685800" algn="l" rtl="0">
              <a:lnSpc>
                <a:spcPct val="100000"/>
              </a:lnSpc>
              <a:spcBef>
                <a:spcPts val="0"/>
              </a:spcBef>
              <a:spcAft>
                <a:spcPts val="0"/>
              </a:spcAft>
              <a:buClr>
                <a:srgbClr val="014067"/>
              </a:buClr>
              <a:buSzPts val="4800"/>
              <a:buFont typeface="Calibri"/>
              <a:buChar char="•"/>
            </a:pPr>
            <a:endParaRPr sz="4800" b="0" i="0" u="none" strike="noStrike" cap="none">
              <a:solidFill>
                <a:srgbClr val="014067"/>
              </a:solidFill>
              <a:latin typeface="Calibri"/>
              <a:ea typeface="Calibri"/>
              <a:cs typeface="Calibri"/>
              <a:sym typeface="Calibri"/>
            </a:endParaRPr>
          </a:p>
        </p:txBody>
      </p:sp>
      <p:sp>
        <p:nvSpPr>
          <p:cNvPr id="217" name="Google Shape;217;p1"/>
          <p:cNvSpPr/>
          <p:nvPr/>
        </p:nvSpPr>
        <p:spPr>
          <a:xfrm>
            <a:off x="15055775" y="13534975"/>
            <a:ext cx="13712399" cy="1745699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14067"/>
              </a:buClr>
              <a:buSzPts val="3600"/>
              <a:buFont typeface="Calibri"/>
              <a:buChar char="●"/>
            </a:pPr>
            <a:r>
              <a:rPr lang="en-US" sz="4800" b="0" i="0" u="none" strike="noStrike" cap="none">
                <a:solidFill>
                  <a:srgbClr val="014067"/>
                </a:solidFill>
                <a:latin typeface="Calibri"/>
                <a:ea typeface="Calibri"/>
                <a:cs typeface="Calibri"/>
                <a:sym typeface="Calibri"/>
              </a:rPr>
              <a:t>Infantile-onset patients were most often described as having “relentless irritability” and loss of milestones.  Later onset patients had a more varied presentation. </a:t>
            </a:r>
            <a:endParaRPr sz="4800" b="0" i="0" u="none" strike="noStrike" cap="none">
              <a:solidFill>
                <a:srgbClr val="014067"/>
              </a:solidFill>
              <a:latin typeface="Calibri"/>
              <a:ea typeface="Calibri"/>
              <a:cs typeface="Calibri"/>
              <a:sym typeface="Calibri"/>
            </a:endParaRPr>
          </a:p>
          <a:p>
            <a:pPr marL="457200" marR="0" lvl="0" indent="-457200" algn="l" rtl="0">
              <a:lnSpc>
                <a:spcPct val="100000"/>
              </a:lnSpc>
              <a:spcBef>
                <a:spcPts val="0"/>
              </a:spcBef>
              <a:spcAft>
                <a:spcPts val="0"/>
              </a:spcAft>
              <a:buClr>
                <a:srgbClr val="014067"/>
              </a:buClr>
              <a:buSzPts val="3600"/>
              <a:buFont typeface="Calibri"/>
              <a:buChar char="●"/>
            </a:pPr>
            <a:r>
              <a:rPr lang="en-US" sz="4800" b="0" i="0" u="none" strike="noStrike" cap="none">
                <a:solidFill>
                  <a:srgbClr val="014067"/>
                </a:solidFill>
                <a:latin typeface="Calibri"/>
                <a:ea typeface="Calibri"/>
                <a:cs typeface="Calibri"/>
                <a:sym typeface="Calibri"/>
              </a:rPr>
              <a:t>After diagnosis, the burden of disease caused increased emotional stress/worry.  There was a  steep learning curve about the care of the affected child including maintaining schedules, seclusion, fear, and financial security.</a:t>
            </a:r>
            <a:endParaRPr sz="4800" b="0" i="0" u="none" strike="noStrike" cap="none">
              <a:solidFill>
                <a:srgbClr val="014067"/>
              </a:solidFill>
              <a:latin typeface="Calibri"/>
              <a:ea typeface="Calibri"/>
              <a:cs typeface="Calibri"/>
              <a:sym typeface="Calibri"/>
            </a:endParaRPr>
          </a:p>
          <a:p>
            <a:pPr marL="457200" marR="0" lvl="0" indent="-457200" algn="l" rtl="0">
              <a:lnSpc>
                <a:spcPct val="100000"/>
              </a:lnSpc>
              <a:spcBef>
                <a:spcPts val="0"/>
              </a:spcBef>
              <a:spcAft>
                <a:spcPts val="0"/>
              </a:spcAft>
              <a:buClr>
                <a:srgbClr val="014067"/>
              </a:buClr>
              <a:buSzPts val="3600"/>
              <a:buFont typeface="Calibri"/>
              <a:buChar char="●"/>
            </a:pPr>
            <a:r>
              <a:rPr lang="en-US" sz="4800" b="0" i="0" u="none" strike="noStrike" cap="none">
                <a:solidFill>
                  <a:srgbClr val="014067"/>
                </a:solidFill>
                <a:latin typeface="Calibri"/>
                <a:ea typeface="Calibri"/>
                <a:cs typeface="Calibri"/>
                <a:sym typeface="Calibri"/>
              </a:rPr>
              <a:t>Parents reported additional stress as they encountered physicians without detailed knowledge about KD or available resources to connect them with experienced KD families. </a:t>
            </a:r>
            <a:endParaRPr sz="4800" b="0" i="0" u="none" strike="noStrike" cap="none">
              <a:solidFill>
                <a:srgbClr val="014067"/>
              </a:solidFill>
              <a:latin typeface="Calibri"/>
              <a:ea typeface="Calibri"/>
              <a:cs typeface="Calibri"/>
              <a:sym typeface="Calibri"/>
            </a:endParaRPr>
          </a:p>
          <a:p>
            <a:pPr marL="457200" marR="0" lvl="0" indent="-457200" algn="l" rtl="0">
              <a:lnSpc>
                <a:spcPct val="100000"/>
              </a:lnSpc>
              <a:spcBef>
                <a:spcPts val="0"/>
              </a:spcBef>
              <a:spcAft>
                <a:spcPts val="0"/>
              </a:spcAft>
              <a:buClr>
                <a:srgbClr val="014067"/>
              </a:buClr>
              <a:buSzPts val="3600"/>
              <a:buFont typeface="Calibri"/>
              <a:buChar char="●"/>
            </a:pPr>
            <a:r>
              <a:rPr lang="en-US" sz="4800" b="0" i="0" u="none" strike="noStrike" cap="none">
                <a:solidFill>
                  <a:srgbClr val="014067"/>
                </a:solidFill>
                <a:latin typeface="Calibri"/>
                <a:ea typeface="Calibri"/>
                <a:cs typeface="Calibri"/>
                <a:sym typeface="Calibri"/>
              </a:rPr>
              <a:t>Majority of survey participants felt that having multiple KD advocacy groups brings value to the community and leads to improved care.</a:t>
            </a:r>
            <a:endParaRPr sz="4800" b="0" i="1" u="none" strike="noStrike" cap="none">
              <a:solidFill>
                <a:srgbClr val="014067"/>
              </a:solidFill>
              <a:latin typeface="Calibri"/>
              <a:ea typeface="Calibri"/>
              <a:cs typeface="Calibri"/>
              <a:sym typeface="Calibri"/>
            </a:endParaRPr>
          </a:p>
          <a:p>
            <a:pPr marL="457200" marR="0" lvl="0" indent="-457200" algn="l" rtl="0">
              <a:lnSpc>
                <a:spcPct val="100000"/>
              </a:lnSpc>
              <a:spcBef>
                <a:spcPts val="0"/>
              </a:spcBef>
              <a:spcAft>
                <a:spcPts val="0"/>
              </a:spcAft>
              <a:buClr>
                <a:srgbClr val="014067"/>
              </a:buClr>
              <a:buSzPts val="3600"/>
              <a:buFont typeface="Calibri"/>
              <a:buChar char="●"/>
            </a:pPr>
            <a:r>
              <a:rPr lang="en-US" sz="4800" b="0" i="0" u="none" strike="noStrike" cap="none">
                <a:solidFill>
                  <a:srgbClr val="014067"/>
                </a:solidFill>
                <a:latin typeface="Calibri"/>
                <a:ea typeface="Calibri"/>
                <a:cs typeface="Calibri"/>
                <a:sym typeface="Calibri"/>
              </a:rPr>
              <a:t>Caregivers of non-transplanted children desired improved quality-of-life, while those of transplanted patients desired functional gains (i.e., walking and improved communication).</a:t>
            </a:r>
            <a:endParaRPr sz="4800" b="0" i="0" u="none" strike="noStrike" cap="none">
              <a:solidFill>
                <a:srgbClr val="014067"/>
              </a:solidFill>
              <a:latin typeface="Calibri"/>
              <a:ea typeface="Calibri"/>
              <a:cs typeface="Calibri"/>
              <a:sym typeface="Calibri"/>
            </a:endParaRPr>
          </a:p>
          <a:p>
            <a:pPr marL="457200" marR="0" lvl="0" indent="-457200" algn="l" rtl="0">
              <a:lnSpc>
                <a:spcPct val="100000"/>
              </a:lnSpc>
              <a:spcBef>
                <a:spcPts val="0"/>
              </a:spcBef>
              <a:spcAft>
                <a:spcPts val="0"/>
              </a:spcAft>
              <a:buClr>
                <a:srgbClr val="014067"/>
              </a:buClr>
              <a:buSzPts val="3600"/>
              <a:buFont typeface="Calibri"/>
              <a:buChar char="●"/>
            </a:pPr>
            <a:r>
              <a:rPr lang="en-US" sz="4800" b="0" i="0" u="none" strike="noStrike" cap="none">
                <a:solidFill>
                  <a:srgbClr val="014067"/>
                </a:solidFill>
                <a:latin typeface="Calibri"/>
                <a:ea typeface="Calibri"/>
                <a:cs typeface="Calibri"/>
                <a:sym typeface="Calibri"/>
              </a:rPr>
              <a:t>A wish to minimize risks and dangers of new therapies ranked as the number one priority among caregivers.</a:t>
            </a:r>
            <a:endParaRPr sz="4800" b="0" i="0" u="none" strike="noStrike" cap="none">
              <a:solidFill>
                <a:srgbClr val="014067"/>
              </a:solidFill>
              <a:latin typeface="Calibri"/>
              <a:ea typeface="Calibri"/>
              <a:cs typeface="Calibri"/>
              <a:sym typeface="Calibri"/>
            </a:endParaRPr>
          </a:p>
        </p:txBody>
      </p:sp>
      <p:sp>
        <p:nvSpPr>
          <p:cNvPr id="218" name="Google Shape;218;p1"/>
          <p:cNvSpPr/>
          <p:nvPr/>
        </p:nvSpPr>
        <p:spPr>
          <a:xfrm>
            <a:off x="29632694" y="17970266"/>
            <a:ext cx="13716000" cy="1371600"/>
          </a:xfrm>
          <a:prstGeom prst="rect">
            <a:avLst/>
          </a:prstGeom>
          <a:solidFill>
            <a:schemeClr val="accent2"/>
          </a:solidFill>
          <a:ln w="12700" cap="flat" cmpd="sng">
            <a:solidFill>
              <a:srgbClr val="0048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Open Sans"/>
                <a:ea typeface="Open Sans"/>
                <a:cs typeface="Open Sans"/>
                <a:sym typeface="Open Sans"/>
              </a:rPr>
              <a:t> Conclusions</a:t>
            </a:r>
            <a:endParaRPr sz="1400" b="0" i="0" u="none" strike="noStrike" cap="none">
              <a:solidFill>
                <a:srgbClr val="000000"/>
              </a:solidFill>
              <a:latin typeface="Arial"/>
              <a:ea typeface="Arial"/>
              <a:cs typeface="Arial"/>
              <a:sym typeface="Arial"/>
            </a:endParaRPr>
          </a:p>
        </p:txBody>
      </p:sp>
      <p:sp>
        <p:nvSpPr>
          <p:cNvPr id="219" name="Google Shape;219;p1"/>
          <p:cNvSpPr txBox="1"/>
          <p:nvPr/>
        </p:nvSpPr>
        <p:spPr>
          <a:xfrm>
            <a:off x="29700600" y="19574800"/>
            <a:ext cx="13716000" cy="119433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004866"/>
              </a:buClr>
              <a:buSzPts val="4800"/>
              <a:buFont typeface="Arial"/>
              <a:buChar char="•"/>
            </a:pPr>
            <a:r>
              <a:rPr lang="en-US" sz="4800" b="0" i="0" u="none" strike="noStrike" cap="none">
                <a:solidFill>
                  <a:srgbClr val="004866"/>
                </a:solidFill>
                <a:latin typeface="Calibri"/>
                <a:ea typeface="Calibri"/>
                <a:cs typeface="Calibri"/>
                <a:sym typeface="Calibri"/>
              </a:rPr>
              <a:t>The caregiver voice provides additional insights into KD disease burden and how treatment decisions are approached. </a:t>
            </a:r>
            <a:endParaRPr sz="4800" b="0" i="0" u="none" strike="noStrike" cap="none">
              <a:solidFill>
                <a:srgbClr val="004866"/>
              </a:solidFill>
              <a:latin typeface="Calibri"/>
              <a:ea typeface="Calibri"/>
              <a:cs typeface="Calibri"/>
              <a:sym typeface="Calibri"/>
            </a:endParaRPr>
          </a:p>
          <a:p>
            <a:pPr marL="457200" marR="0" lvl="0" indent="-457200" algn="l" rtl="0">
              <a:lnSpc>
                <a:spcPct val="115000"/>
              </a:lnSpc>
              <a:spcBef>
                <a:spcPts val="0"/>
              </a:spcBef>
              <a:spcAft>
                <a:spcPts val="0"/>
              </a:spcAft>
              <a:buClr>
                <a:srgbClr val="004866"/>
              </a:buClr>
              <a:buSzPts val="4800"/>
              <a:buFont typeface="Arial"/>
              <a:buChar char="•"/>
            </a:pPr>
            <a:r>
              <a:rPr lang="en-US" sz="4800" b="0" i="0" u="none" strike="noStrike" cap="none">
                <a:solidFill>
                  <a:srgbClr val="004866"/>
                </a:solidFill>
                <a:latin typeface="Calibri"/>
                <a:ea typeface="Calibri"/>
                <a:cs typeface="Calibri"/>
                <a:sym typeface="Calibri"/>
              </a:rPr>
              <a:t>Further research is needed to collect disease burden information in a comprehensive and representative manner and to bridge the gap between caregivers and those designing measures of future therapies.</a:t>
            </a:r>
            <a:endParaRPr sz="4800" b="0" i="0" u="none" strike="noStrike" cap="none">
              <a:solidFill>
                <a:srgbClr val="004866"/>
              </a:solidFill>
              <a:latin typeface="Calibri"/>
              <a:ea typeface="Calibri"/>
              <a:cs typeface="Calibri"/>
              <a:sym typeface="Calibri"/>
            </a:endParaRPr>
          </a:p>
          <a:p>
            <a:pPr marL="457200" marR="0" lvl="0" indent="-457200" algn="l" rtl="0">
              <a:lnSpc>
                <a:spcPct val="115000"/>
              </a:lnSpc>
              <a:spcBef>
                <a:spcPts val="0"/>
              </a:spcBef>
              <a:spcAft>
                <a:spcPts val="0"/>
              </a:spcAft>
              <a:buClr>
                <a:srgbClr val="014067"/>
              </a:buClr>
              <a:buSzPts val="4800"/>
              <a:buFont typeface="Arial"/>
              <a:buChar char="•"/>
            </a:pPr>
            <a:r>
              <a:rPr lang="en-US" sz="4800" b="0" i="0" u="none" strike="noStrike" cap="none">
                <a:solidFill>
                  <a:srgbClr val="014067"/>
                </a:solidFill>
                <a:latin typeface="Calibri"/>
                <a:ea typeface="Calibri"/>
                <a:cs typeface="Calibri"/>
                <a:sym typeface="Calibri"/>
              </a:rPr>
              <a:t>These data will help guide the success of drug development in KD through better understanding of therapeutic goals from the caregiver perspective.</a:t>
            </a:r>
            <a:endParaRPr sz="4800" b="0" i="0" u="none" strike="noStrike" cap="none">
              <a:solidFill>
                <a:srgbClr val="014067"/>
              </a:solidFill>
              <a:latin typeface="Calibri"/>
              <a:ea typeface="Calibri"/>
              <a:cs typeface="Calibri"/>
              <a:sym typeface="Calibri"/>
            </a:endParaRPr>
          </a:p>
          <a:p>
            <a:pPr marL="457200" marR="0" lvl="0" indent="-457200" algn="l" rtl="0">
              <a:lnSpc>
                <a:spcPct val="115000"/>
              </a:lnSpc>
              <a:spcBef>
                <a:spcPts val="0"/>
              </a:spcBef>
              <a:spcAft>
                <a:spcPts val="0"/>
              </a:spcAft>
              <a:buClr>
                <a:srgbClr val="014067"/>
              </a:buClr>
              <a:buSzPts val="4800"/>
              <a:buFont typeface="Arial"/>
              <a:buChar char="•"/>
            </a:pPr>
            <a:r>
              <a:rPr lang="en-US" sz="4800" b="0" i="0" u="none" strike="noStrike" cap="none">
                <a:solidFill>
                  <a:srgbClr val="014067"/>
                </a:solidFill>
                <a:latin typeface="Calibri"/>
                <a:ea typeface="Calibri"/>
                <a:cs typeface="Calibri"/>
                <a:sym typeface="Calibri"/>
              </a:rPr>
              <a:t>KrabbeConnect &amp; Engage Health acknowledge and thank the survey participants.</a:t>
            </a:r>
            <a:endParaRPr sz="4800" b="0" i="0" u="none" strike="noStrike" cap="none">
              <a:solidFill>
                <a:srgbClr val="01406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014067"/>
              </a:solidFill>
              <a:latin typeface="Calibri"/>
              <a:ea typeface="Calibri"/>
              <a:cs typeface="Calibri"/>
              <a:sym typeface="Calibri"/>
            </a:endParaRPr>
          </a:p>
        </p:txBody>
      </p:sp>
      <p:sp>
        <p:nvSpPr>
          <p:cNvPr id="220" name="Google Shape;220;p1"/>
          <p:cNvSpPr txBox="1"/>
          <p:nvPr/>
        </p:nvSpPr>
        <p:spPr>
          <a:xfrm>
            <a:off x="29621850" y="29926050"/>
            <a:ext cx="13712399" cy="1400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Arial"/>
              <a:buAutoNum type="arabicPeriod"/>
            </a:pPr>
            <a:r>
              <a:rPr lang="en-US" sz="2400" b="0" i="0" u="none" strike="noStrike" cap="none">
                <a:solidFill>
                  <a:srgbClr val="303030"/>
                </a:solidFill>
                <a:highlight>
                  <a:srgbClr val="FFFFFF"/>
                </a:highlight>
                <a:latin typeface="Arial"/>
                <a:ea typeface="Arial"/>
                <a:cs typeface="Arial"/>
                <a:sym typeface="Arial"/>
              </a:rPr>
              <a:t>Bascou N, DeRenzo A, Poe MD, Escolar ML. A prospective natural historystudy of Krabbe disease in a patient cohort with onset between 6 months and 3 years of life. </a:t>
            </a:r>
            <a:r>
              <a:rPr lang="en-US" sz="2400" b="0" i="1" u="none" strike="noStrike" cap="none">
                <a:solidFill>
                  <a:srgbClr val="303030"/>
                </a:solidFill>
                <a:highlight>
                  <a:srgbClr val="FFFFFF"/>
                </a:highlight>
                <a:latin typeface="Arial"/>
                <a:ea typeface="Arial"/>
                <a:cs typeface="Arial"/>
                <a:sym typeface="Arial"/>
              </a:rPr>
              <a:t>Orphanet J Rare Dis</a:t>
            </a:r>
            <a:r>
              <a:rPr lang="en-US" sz="2400" b="0" i="0" u="none" strike="noStrike" cap="none">
                <a:solidFill>
                  <a:srgbClr val="303030"/>
                </a:solidFill>
                <a:highlight>
                  <a:srgbClr val="FFFFFF"/>
                </a:highlight>
                <a:latin typeface="Arial"/>
                <a:ea typeface="Arial"/>
                <a:cs typeface="Arial"/>
                <a:sym typeface="Arial"/>
              </a:rPr>
              <a:t>. 2018;13(1):126. Published 2018 Aug 9. doi:10.1186/s13023-018-0872-9</a:t>
            </a:r>
            <a:endParaRPr sz="2400" b="0" i="0" u="none" strike="noStrike" cap="none">
              <a:solidFill>
                <a:srgbClr val="000000"/>
              </a:solidFill>
              <a:latin typeface="Arial"/>
              <a:ea typeface="Arial"/>
              <a:cs typeface="Arial"/>
              <a:sym typeface="Arial"/>
            </a:endParaRPr>
          </a:p>
        </p:txBody>
      </p:sp>
      <p:sp>
        <p:nvSpPr>
          <p:cNvPr id="221" name="Google Shape;221;p1"/>
          <p:cNvSpPr txBox="1"/>
          <p:nvPr/>
        </p:nvSpPr>
        <p:spPr>
          <a:xfrm>
            <a:off x="29620050" y="6306450"/>
            <a:ext cx="13716000" cy="30000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014067"/>
              </a:buClr>
              <a:buSzPts val="3600"/>
              <a:buFont typeface="Calibri"/>
              <a:buChar char="●"/>
            </a:pPr>
            <a:r>
              <a:rPr lang="en-US" sz="4800" b="0" i="0" u="none" strike="noStrike" cap="none" dirty="0">
                <a:solidFill>
                  <a:srgbClr val="014067"/>
                </a:solidFill>
                <a:latin typeface="Calibri"/>
                <a:ea typeface="Calibri"/>
                <a:cs typeface="Calibri"/>
                <a:sym typeface="Calibri"/>
              </a:rPr>
              <a:t>“</a:t>
            </a:r>
            <a:r>
              <a:rPr lang="en-US" sz="4800" b="0" i="1" u="none" strike="noStrike" cap="none" dirty="0">
                <a:solidFill>
                  <a:srgbClr val="000000"/>
                </a:solidFill>
                <a:latin typeface="Calibri"/>
                <a:ea typeface="Calibri"/>
                <a:cs typeface="Calibri"/>
                <a:sym typeface="Calibri"/>
              </a:rPr>
              <a:t>When he was diagnosed by a neurologist, he did not tell us about transplant. We were talking about transplant with other diseases, but when Krabbe was confirmed he said there is nothing we can do.</a:t>
            </a:r>
            <a:r>
              <a:rPr lang="en-US" sz="4800" b="0" i="0" u="none" strike="noStrike" cap="none" dirty="0">
                <a:solidFill>
                  <a:srgbClr val="000000"/>
                </a:solidFill>
                <a:latin typeface="Calibri"/>
                <a:ea typeface="Calibri"/>
                <a:cs typeface="Calibri"/>
                <a:sym typeface="Calibri"/>
              </a:rPr>
              <a:t>” (the child was later transplanted)</a:t>
            </a:r>
            <a:endParaRPr sz="4800" b="0" i="0" u="none" strike="noStrike" cap="none" dirty="0">
              <a:solidFill>
                <a:srgbClr val="000000"/>
              </a:solidFill>
              <a:latin typeface="Calibri"/>
              <a:ea typeface="Calibri"/>
              <a:cs typeface="Calibri"/>
              <a:sym typeface="Calibri"/>
            </a:endParaRPr>
          </a:p>
          <a:p>
            <a:pPr marL="457200" marR="0" lvl="0" indent="-457200" algn="l" rtl="0">
              <a:lnSpc>
                <a:spcPct val="115000"/>
              </a:lnSpc>
              <a:spcBef>
                <a:spcPts val="0"/>
              </a:spcBef>
              <a:spcAft>
                <a:spcPts val="0"/>
              </a:spcAft>
              <a:buClr>
                <a:srgbClr val="000000"/>
              </a:buClr>
              <a:buSzPts val="3600"/>
              <a:buFont typeface="Calibri"/>
              <a:buChar char="●"/>
            </a:pPr>
            <a:r>
              <a:rPr lang="en-US" sz="4800" b="0" i="0" u="none" strike="noStrike" cap="none" dirty="0">
                <a:solidFill>
                  <a:srgbClr val="000000"/>
                </a:solidFill>
                <a:latin typeface="Calibri"/>
                <a:ea typeface="Calibri"/>
                <a:cs typeface="Calibri"/>
                <a:sym typeface="Calibri"/>
              </a:rPr>
              <a:t>“</a:t>
            </a:r>
            <a:r>
              <a:rPr lang="en-US" sz="4800" b="0" i="1" u="none" strike="noStrike" cap="none" dirty="0">
                <a:solidFill>
                  <a:srgbClr val="000000"/>
                </a:solidFill>
                <a:latin typeface="Calibri"/>
                <a:ea typeface="Calibri"/>
                <a:cs typeface="Calibri"/>
                <a:sym typeface="Calibri"/>
              </a:rPr>
              <a:t>The doctor knew nothing about Krabbe. Give resources to the doctor so that he has the basic information.”</a:t>
            </a:r>
            <a:endParaRPr sz="4800" b="0" i="1" u="none" strike="noStrike" cap="none" dirty="0">
              <a:solidFill>
                <a:srgbClr val="000000"/>
              </a:solidFill>
              <a:latin typeface="Calibri"/>
              <a:ea typeface="Calibri"/>
              <a:cs typeface="Calibri"/>
              <a:sym typeface="Calibri"/>
            </a:endParaRPr>
          </a:p>
          <a:p>
            <a:pPr marL="457200" marR="0" lvl="0" indent="-457200" algn="l" rtl="0">
              <a:lnSpc>
                <a:spcPct val="115000"/>
              </a:lnSpc>
              <a:spcBef>
                <a:spcPts val="0"/>
              </a:spcBef>
              <a:spcAft>
                <a:spcPts val="0"/>
              </a:spcAft>
              <a:buClr>
                <a:srgbClr val="000000"/>
              </a:buClr>
              <a:buSzPts val="3600"/>
              <a:buFont typeface="Calibri"/>
              <a:buChar char="●"/>
            </a:pPr>
            <a:r>
              <a:rPr lang="en-US" sz="4800" b="0" i="1" u="none" strike="noStrike" cap="none" dirty="0">
                <a:solidFill>
                  <a:srgbClr val="000000"/>
                </a:solidFill>
                <a:latin typeface="Calibri"/>
                <a:ea typeface="Calibri"/>
                <a:cs typeface="Calibri"/>
                <a:sym typeface="Calibri"/>
              </a:rPr>
              <a:t>“The doctors were divided on if we treat or not. We wanted to save our child. It was a leap of faith.</a:t>
            </a:r>
            <a:r>
              <a:rPr lang="en-US" sz="4800" b="0" i="0" u="none" strike="noStrike" cap="none" dirty="0">
                <a:solidFill>
                  <a:srgbClr val="000000"/>
                </a:solidFill>
                <a:latin typeface="Calibri"/>
                <a:ea typeface="Calibri"/>
                <a:cs typeface="Calibri"/>
                <a:sym typeface="Calibri"/>
              </a:rPr>
              <a:t>”</a:t>
            </a:r>
            <a:endParaRPr sz="4800" b="0" i="0" u="none" strike="noStrike" cap="none" dirty="0">
              <a:solidFill>
                <a:srgbClr val="000000"/>
              </a:solidFill>
              <a:latin typeface="Calibri"/>
              <a:ea typeface="Calibri"/>
              <a:cs typeface="Calibri"/>
              <a:sym typeface="Calibri"/>
            </a:endParaRPr>
          </a:p>
          <a:p>
            <a:pPr marL="457200" marR="0" lvl="0" indent="-457200" algn="l" rtl="0">
              <a:lnSpc>
                <a:spcPct val="115000"/>
              </a:lnSpc>
              <a:spcBef>
                <a:spcPts val="0"/>
              </a:spcBef>
              <a:spcAft>
                <a:spcPts val="0"/>
              </a:spcAft>
              <a:buClr>
                <a:srgbClr val="000000"/>
              </a:buClr>
              <a:buSzPts val="3600"/>
              <a:buFont typeface="Arial"/>
              <a:buChar char="●"/>
            </a:pPr>
            <a:r>
              <a:rPr lang="en-US" sz="4800" b="0" i="1" u="none" strike="noStrike" cap="none" dirty="0">
                <a:solidFill>
                  <a:srgbClr val="000000"/>
                </a:solidFill>
                <a:latin typeface="Calibri"/>
                <a:ea typeface="Calibri"/>
                <a:cs typeface="Calibri"/>
                <a:sym typeface="Calibri"/>
              </a:rPr>
              <a:t>“You don’t feel like you have a whole lot of options. We relied on info from other parents who have been through it and our doctor.”</a:t>
            </a:r>
            <a:endParaRPr sz="4800" b="0" i="1" u="none" strike="noStrike" cap="none" dirty="0">
              <a:solidFill>
                <a:srgbClr val="000000"/>
              </a:solidFill>
              <a:latin typeface="Calibri"/>
              <a:ea typeface="Calibri"/>
              <a:cs typeface="Calibri"/>
              <a:sym typeface="Calibri"/>
            </a:endParaRPr>
          </a:p>
          <a:p>
            <a:pPr marL="622300" marR="0" lvl="0" indent="0" algn="l" rtl="0">
              <a:lnSpc>
                <a:spcPct val="115000"/>
              </a:lnSpc>
              <a:spcBef>
                <a:spcPts val="0"/>
              </a:spcBef>
              <a:spcAft>
                <a:spcPts val="900"/>
              </a:spcAft>
              <a:buClr>
                <a:srgbClr val="000000"/>
              </a:buClr>
              <a:buSzPts val="4800"/>
              <a:buFont typeface="Arial"/>
              <a:buNone/>
            </a:pPr>
            <a:endParaRPr sz="4800" b="0" i="0" u="none" strike="noStrike" cap="none" dirty="0">
              <a:solidFill>
                <a:srgbClr val="000000"/>
              </a:solidFill>
              <a:latin typeface="Arial"/>
              <a:ea typeface="Arial"/>
              <a:cs typeface="Arial"/>
              <a:sym typeface="Arial"/>
            </a:endParaRPr>
          </a:p>
        </p:txBody>
      </p:sp>
      <p:sp>
        <p:nvSpPr>
          <p:cNvPr id="222" name="Google Shape;222;p1"/>
          <p:cNvSpPr/>
          <p:nvPr/>
        </p:nvSpPr>
        <p:spPr>
          <a:xfrm>
            <a:off x="11875" y="2200425"/>
            <a:ext cx="43891199" cy="191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Calibri"/>
                <a:ea typeface="Calibri"/>
                <a:cs typeface="Calibri"/>
                <a:sym typeface="Calibri"/>
              </a:rPr>
              <a:t>S Pike-Langenfeld </a:t>
            </a:r>
            <a:r>
              <a:rPr lang="en-US" sz="4800" b="0" i="0" u="none" strike="noStrike" cap="none" baseline="30000">
                <a:solidFill>
                  <a:schemeClr val="lt1"/>
                </a:solidFill>
                <a:latin typeface="Calibri"/>
                <a:ea typeface="Calibri"/>
                <a:cs typeface="Calibri"/>
                <a:sym typeface="Calibri"/>
              </a:rPr>
              <a:t>1</a:t>
            </a:r>
            <a:r>
              <a:rPr lang="en-US" sz="4800" b="0" i="0" u="none" strike="noStrike" cap="none">
                <a:solidFill>
                  <a:schemeClr val="lt1"/>
                </a:solidFill>
                <a:latin typeface="Calibri"/>
                <a:ea typeface="Calibri"/>
                <a:cs typeface="Calibri"/>
                <a:sym typeface="Calibri"/>
              </a:rPr>
              <a:t>, DA Laney </a:t>
            </a:r>
            <a:r>
              <a:rPr lang="en-US" sz="4800" b="0" i="0" u="none" strike="noStrike" cap="none" baseline="30000">
                <a:solidFill>
                  <a:schemeClr val="lt1"/>
                </a:solidFill>
                <a:latin typeface="Calibri"/>
                <a:ea typeface="Calibri"/>
                <a:cs typeface="Calibri"/>
                <a:sym typeface="Calibri"/>
              </a:rPr>
              <a:t>1</a:t>
            </a:r>
            <a:r>
              <a:rPr lang="en-US" sz="4800" b="0" i="0" u="none" strike="noStrike" cap="none">
                <a:solidFill>
                  <a:schemeClr val="lt1"/>
                </a:solidFill>
                <a:latin typeface="Calibri"/>
                <a:ea typeface="Calibri"/>
                <a:cs typeface="Calibri"/>
                <a:sym typeface="Calibri"/>
              </a:rPr>
              <a:t>, A Rugari</a:t>
            </a:r>
            <a:r>
              <a:rPr lang="en-US" sz="4800" b="0" i="0" u="none" strike="noStrike" cap="none" baseline="30000">
                <a:solidFill>
                  <a:schemeClr val="lt1"/>
                </a:solidFill>
                <a:latin typeface="Calibri"/>
                <a:ea typeface="Calibri"/>
                <a:cs typeface="Calibri"/>
                <a:sym typeface="Calibri"/>
              </a:rPr>
              <a:t>1</a:t>
            </a:r>
            <a:r>
              <a:rPr lang="en-US" sz="4800" b="0" i="0" u="none" strike="noStrike" cap="none">
                <a:solidFill>
                  <a:schemeClr val="lt1"/>
                </a:solidFill>
                <a:latin typeface="Calibri"/>
                <a:ea typeface="Calibri"/>
                <a:cs typeface="Calibri"/>
                <a:sym typeface="Calibri"/>
              </a:rPr>
              <a:t>, CZ Ogg </a:t>
            </a:r>
            <a:r>
              <a:rPr lang="en-US" sz="4800" b="0" i="0" u="none" strike="noStrike" cap="none" baseline="30000">
                <a:solidFill>
                  <a:schemeClr val="lt1"/>
                </a:solidFill>
                <a:latin typeface="Calibri"/>
                <a:ea typeface="Calibri"/>
                <a:cs typeface="Calibri"/>
                <a:sym typeface="Calibri"/>
              </a:rPr>
              <a:t>1</a:t>
            </a:r>
            <a:endParaRPr sz="4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baseline="30000">
                <a:solidFill>
                  <a:schemeClr val="lt1"/>
                </a:solidFill>
                <a:latin typeface="Calibri"/>
                <a:ea typeface="Calibri"/>
                <a:cs typeface="Calibri"/>
                <a:sym typeface="Calibri"/>
              </a:rPr>
              <a:t>1</a:t>
            </a:r>
            <a:r>
              <a:rPr lang="en-US" sz="4800" b="0" i="0" u="none" strike="noStrike" cap="none">
                <a:solidFill>
                  <a:schemeClr val="lt1"/>
                </a:solidFill>
                <a:latin typeface="Calibri"/>
                <a:ea typeface="Calibri"/>
                <a:cs typeface="Calibri"/>
                <a:sym typeface="Calibri"/>
              </a:rPr>
              <a:t> KrabbeConnect</a:t>
            </a:r>
            <a:endParaRPr sz="4800" b="0" i="0" u="none" strike="noStrike" cap="none">
              <a:solidFill>
                <a:schemeClr val="lt1"/>
              </a:solidFill>
              <a:latin typeface="Calibri"/>
              <a:ea typeface="Calibri"/>
              <a:cs typeface="Calibri"/>
              <a:sym typeface="Calibri"/>
            </a:endParaRPr>
          </a:p>
        </p:txBody>
      </p:sp>
      <p:pic>
        <p:nvPicPr>
          <p:cNvPr id="223" name="Google Shape;223;p1"/>
          <p:cNvPicPr preferRelativeResize="0"/>
          <p:nvPr/>
        </p:nvPicPr>
        <p:blipFill rotWithShape="1">
          <a:blip r:embed="rId5">
            <a:alphaModFix/>
          </a:blip>
          <a:srcRect/>
          <a:stretch/>
        </p:blipFill>
        <p:spPr>
          <a:xfrm>
            <a:off x="14341575" y="6306450"/>
            <a:ext cx="8362800" cy="5750825"/>
          </a:xfrm>
          <a:prstGeom prst="rect">
            <a:avLst/>
          </a:prstGeom>
          <a:noFill/>
          <a:ln>
            <a:noFill/>
          </a:ln>
        </p:spPr>
      </p:pic>
      <p:sp>
        <p:nvSpPr>
          <p:cNvPr id="224" name="Google Shape;224;p1"/>
          <p:cNvSpPr txBox="1"/>
          <p:nvPr/>
        </p:nvSpPr>
        <p:spPr>
          <a:xfrm>
            <a:off x="21648975" y="6558238"/>
            <a:ext cx="7480200" cy="30000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014067"/>
              </a:buClr>
              <a:buSzPts val="3600"/>
              <a:buFont typeface="Calibri"/>
              <a:buChar char="●"/>
            </a:pPr>
            <a:r>
              <a:rPr lang="en-US" sz="3600" b="0" i="0" u="none" strike="noStrike" cap="none">
                <a:solidFill>
                  <a:srgbClr val="014067"/>
                </a:solidFill>
                <a:latin typeface="Calibri"/>
                <a:ea typeface="Calibri"/>
                <a:cs typeface="Calibri"/>
                <a:sym typeface="Calibri"/>
              </a:rPr>
              <a:t>2 (15.4%)  were diagnosed via a standard newborn screening program</a:t>
            </a:r>
            <a:endParaRPr sz="3600" b="0" i="0" u="none" strike="noStrike" cap="none">
              <a:solidFill>
                <a:srgbClr val="014067"/>
              </a:solidFill>
              <a:latin typeface="Calibri"/>
              <a:ea typeface="Calibri"/>
              <a:cs typeface="Calibri"/>
              <a:sym typeface="Calibri"/>
            </a:endParaRPr>
          </a:p>
          <a:p>
            <a:pPr marL="457200" marR="0" lvl="0" indent="-457200" algn="l" rtl="0">
              <a:lnSpc>
                <a:spcPct val="100000"/>
              </a:lnSpc>
              <a:spcBef>
                <a:spcPts val="0"/>
              </a:spcBef>
              <a:spcAft>
                <a:spcPts val="0"/>
              </a:spcAft>
              <a:buClr>
                <a:srgbClr val="014067"/>
              </a:buClr>
              <a:buSzPts val="3600"/>
              <a:buFont typeface="Calibri"/>
              <a:buChar char="●"/>
            </a:pPr>
            <a:r>
              <a:rPr lang="en-US" sz="3600" b="0" i="0" u="none" strike="noStrike" cap="none">
                <a:solidFill>
                  <a:srgbClr val="014067"/>
                </a:solidFill>
                <a:latin typeface="Calibri"/>
                <a:ea typeface="Calibri"/>
                <a:cs typeface="Calibri"/>
                <a:sym typeface="Calibri"/>
              </a:rPr>
              <a:t>2 (15.4%) were diagnosed in utero or at birth due to an affected sibling</a:t>
            </a:r>
            <a:endParaRPr sz="3600" b="0" i="0" u="none" strike="noStrike" cap="none">
              <a:solidFill>
                <a:srgbClr val="014067"/>
              </a:solidFill>
              <a:latin typeface="Calibri"/>
              <a:ea typeface="Calibri"/>
              <a:cs typeface="Calibri"/>
              <a:sym typeface="Calibri"/>
            </a:endParaRPr>
          </a:p>
          <a:p>
            <a:pPr marL="457200" marR="0" lvl="0" indent="-457200" algn="l" rtl="0">
              <a:lnSpc>
                <a:spcPct val="100000"/>
              </a:lnSpc>
              <a:spcBef>
                <a:spcPts val="0"/>
              </a:spcBef>
              <a:spcAft>
                <a:spcPts val="0"/>
              </a:spcAft>
              <a:buClr>
                <a:srgbClr val="014067"/>
              </a:buClr>
              <a:buSzPts val="3600"/>
              <a:buFont typeface="Calibri"/>
              <a:buChar char="●"/>
            </a:pPr>
            <a:r>
              <a:rPr lang="en-US" sz="3600" b="0" i="0" u="none" strike="noStrike" cap="none">
                <a:solidFill>
                  <a:srgbClr val="014067"/>
                </a:solidFill>
                <a:latin typeface="Calibri"/>
                <a:ea typeface="Calibri"/>
                <a:cs typeface="Calibri"/>
                <a:sym typeface="Calibri"/>
              </a:rPr>
              <a:t>9 (69%) were diagnosed based on symptom onset.  In this group time to diagnosis ranged from 8-17 months</a:t>
            </a:r>
            <a:endParaRPr sz="3600" b="0" i="0" u="none" strike="noStrike" cap="none">
              <a:solidFill>
                <a:srgbClr val="014067"/>
              </a:solidFill>
              <a:latin typeface="Calibri"/>
              <a:ea typeface="Calibri"/>
              <a:cs typeface="Calibri"/>
              <a:sym typeface="Calibri"/>
            </a:endParaRPr>
          </a:p>
        </p:txBody>
      </p:sp>
      <p:cxnSp>
        <p:nvCxnSpPr>
          <p:cNvPr id="225" name="Google Shape;225;p1"/>
          <p:cNvCxnSpPr/>
          <p:nvPr/>
        </p:nvCxnSpPr>
        <p:spPr>
          <a:xfrm>
            <a:off x="15328550" y="13118325"/>
            <a:ext cx="13267799" cy="0"/>
          </a:xfrm>
          <a:prstGeom prst="straightConnector1">
            <a:avLst/>
          </a:prstGeom>
          <a:noFill/>
          <a:ln w="9525" cap="flat" cmpd="sng">
            <a:solidFill>
              <a:schemeClr val="accent5"/>
            </a:solidFill>
            <a:prstDash val="solid"/>
            <a:round/>
            <a:headEnd type="none" w="sm" len="sm"/>
            <a:tailEnd type="none" w="sm" len="sm"/>
          </a:ln>
        </p:spPr>
      </p:cxnSp>
      <p:sp>
        <p:nvSpPr>
          <p:cNvPr id="226" name="Google Shape;226;p1"/>
          <p:cNvSpPr txBox="1"/>
          <p:nvPr/>
        </p:nvSpPr>
        <p:spPr>
          <a:xfrm>
            <a:off x="40336075" y="1433875"/>
            <a:ext cx="3367800" cy="6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FFFFFF"/>
                </a:solidFill>
              </a:rPr>
              <a:t>WORLD  #328</a:t>
            </a:r>
            <a:endParaRPr sz="3600">
              <a:solidFill>
                <a:srgbClr val="FFFFFF"/>
              </a:solidFill>
            </a:endParaRPr>
          </a:p>
        </p:txBody>
      </p:sp>
    </p:spTree>
  </p:cSld>
  <p:clrMapOvr>
    <a:masterClrMapping/>
  </p:clrMapOvr>
</p:sld>
</file>

<file path=ppt/theme/theme1.xml><?xml version="1.0" encoding="utf-8"?>
<a:theme xmlns:a="http://schemas.openxmlformats.org/drawingml/2006/main" name="Office Theme">
  <a:themeElements>
    <a:clrScheme name="KrabbeConnect">
      <a:dk1>
        <a:srgbClr val="6B7B84"/>
      </a:dk1>
      <a:lt1>
        <a:srgbClr val="FFFFFF"/>
      </a:lt1>
      <a:dk2>
        <a:srgbClr val="F2F2F2"/>
      </a:dk2>
      <a:lt2>
        <a:srgbClr val="6B7B84"/>
      </a:lt2>
      <a:accent1>
        <a:srgbClr val="00638C"/>
      </a:accent1>
      <a:accent2>
        <a:srgbClr val="F6851F"/>
      </a:accent2>
      <a:accent3>
        <a:srgbClr val="00638C"/>
      </a:accent3>
      <a:accent4>
        <a:srgbClr val="F6851F"/>
      </a:accent4>
      <a:accent5>
        <a:srgbClr val="00638C"/>
      </a:accent5>
      <a:accent6>
        <a:srgbClr val="F6851F"/>
      </a:accent6>
      <a:hlink>
        <a:srgbClr val="F6851F"/>
      </a:hlink>
      <a:folHlink>
        <a:srgbClr val="6B7B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25CEB9A129DB42A6D931C57B43396E" ma:contentTypeVersion="10" ma:contentTypeDescription="Create a new document." ma:contentTypeScope="" ma:versionID="8349f0020472957298f69bc6821f09e9">
  <xsd:schema xmlns:xsd="http://www.w3.org/2001/XMLSchema" xmlns:xs="http://www.w3.org/2001/XMLSchema" xmlns:p="http://schemas.microsoft.com/office/2006/metadata/properties" xmlns:ns3="3aac1bce-b384-407f-9291-1a9bc349eb86" targetNamespace="http://schemas.microsoft.com/office/2006/metadata/properties" ma:root="true" ma:fieldsID="90e6604ef00cd2d69167f9f1f718d090" ns3:_="">
    <xsd:import namespace="3aac1bce-b384-407f-9291-1a9bc349eb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c1bce-b384-407f-9291-1a9bc349eb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D95979-6F2C-4F52-BA16-5FD0973AF736}">
  <ds:schemaRefs>
    <ds:schemaRef ds:uri="http://schemas.microsoft.com/sharepoint/v3/contenttype/forms"/>
  </ds:schemaRefs>
</ds:datastoreItem>
</file>

<file path=customXml/itemProps2.xml><?xml version="1.0" encoding="utf-8"?>
<ds:datastoreItem xmlns:ds="http://schemas.openxmlformats.org/officeDocument/2006/customXml" ds:itemID="{13859BCB-8E87-4BB9-BF45-A241A80C43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3F0417C-7106-44F5-9600-CFB279CE1B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c1bce-b384-407f-9291-1a9bc349e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Arial</vt:lpstr>
      <vt:lpstr>Times New Roman</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StacyP</dc:creator>
  <cp:lastModifiedBy>Stacy Pike</cp:lastModifiedBy>
  <cp:revision>2</cp:revision>
  <dcterms:created xsi:type="dcterms:W3CDTF">2019-09-03T16:31:47Z</dcterms:created>
  <dcterms:modified xsi:type="dcterms:W3CDTF">2020-11-17T18:41:31Z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0x0101003A25CEB9A129DB42A6D931C57B43396E</vt:lpwstr>
  </property>
</Properties>
</file>